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28"/>
  </p:notesMasterIdLst>
  <p:sldIdLst>
    <p:sldId id="311" r:id="rId2"/>
    <p:sldId id="335" r:id="rId3"/>
    <p:sldId id="361" r:id="rId4"/>
    <p:sldId id="331" r:id="rId5"/>
    <p:sldId id="352" r:id="rId6"/>
    <p:sldId id="354" r:id="rId7"/>
    <p:sldId id="346" r:id="rId8"/>
    <p:sldId id="355" r:id="rId9"/>
    <p:sldId id="338" r:id="rId10"/>
    <p:sldId id="350" r:id="rId11"/>
    <p:sldId id="339" r:id="rId12"/>
    <p:sldId id="343" r:id="rId13"/>
    <p:sldId id="356" r:id="rId14"/>
    <p:sldId id="347" r:id="rId15"/>
    <p:sldId id="322" r:id="rId16"/>
    <p:sldId id="344" r:id="rId17"/>
    <p:sldId id="345" r:id="rId18"/>
    <p:sldId id="336" r:id="rId19"/>
    <p:sldId id="353" r:id="rId20"/>
    <p:sldId id="360" r:id="rId21"/>
    <p:sldId id="362" r:id="rId22"/>
    <p:sldId id="359" r:id="rId23"/>
    <p:sldId id="351" r:id="rId24"/>
    <p:sldId id="363" r:id="rId25"/>
    <p:sldId id="364" r:id="rId26"/>
    <p:sldId id="358" r:id="rId2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6004F"/>
    <a:srgbClr val="3F9AFF"/>
    <a:srgbClr val="E4067E"/>
    <a:srgbClr val="332B60"/>
    <a:srgbClr val="4FBFD3"/>
    <a:srgbClr val="4F4C4E"/>
    <a:srgbClr val="808285"/>
    <a:srgbClr val="4D4D4F"/>
    <a:srgbClr val="C9C9C9"/>
    <a:srgbClr val="D385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Kujunduslaad 1 – rõhk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Kujunduslaad 1 – rõhk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88" autoAdjust="0"/>
    <p:restoredTop sz="96687"/>
  </p:normalViewPr>
  <p:slideViewPr>
    <p:cSldViewPr snapToGrid="0" snapToObjects="1" showGuides="1">
      <p:cViewPr varScale="1">
        <p:scale>
          <a:sx n="112" d="100"/>
          <a:sy n="112" d="100"/>
        </p:scale>
        <p:origin x="9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9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Clarke\Desktop\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Microbenchmark Median Cold Cache Latencies</a:t>
            </a:r>
          </a:p>
          <a:p>
            <a:pPr>
              <a:defRPr/>
            </a:pPr>
            <a:r>
              <a:rPr lang="en-US" sz="1050" b="0"/>
              <a:t>Lower is Better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1"/>
          <c:order val="0"/>
          <c:tx>
            <c:strRef>
              <c:f>Sheet1!$A$7</c:f>
              <c:strCache>
                <c:ptCount val="1"/>
                <c:pt idx="0">
                  <c:v>Guest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Sheet1!$B$6:$F$6</c:f>
              <c:strCache>
                <c:ptCount val="4"/>
                <c:pt idx="0">
                  <c:v>System Call</c:v>
                </c:pt>
                <c:pt idx="1">
                  <c:v>Switchless Call</c:v>
                </c:pt>
                <c:pt idx="2">
                  <c:v>HotCall</c:v>
                </c:pt>
                <c:pt idx="3">
                  <c:v>Regular Call</c:v>
                </c:pt>
              </c:strCache>
            </c:strRef>
          </c:cat>
          <c:val>
            <c:numRef>
              <c:f>Sheet1!$B$7:$F$7</c:f>
              <c:numCache>
                <c:formatCode>General</c:formatCode>
                <c:ptCount val="4"/>
                <c:pt idx="0">
                  <c:v>150</c:v>
                </c:pt>
                <c:pt idx="1">
                  <c:v>1484</c:v>
                </c:pt>
                <c:pt idx="2">
                  <c:v>5335</c:v>
                </c:pt>
                <c:pt idx="3" formatCode="# ##0">
                  <c:v>15768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FB-4A58-BFD7-44B8B5F5C1B5}"/>
            </c:ext>
          </c:extLst>
        </c:ser>
        <c:ser>
          <c:idx val="0"/>
          <c:order val="1"/>
          <c:tx>
            <c:strRef>
              <c:f>Sheet1!$A$4</c:f>
              <c:strCache>
                <c:ptCount val="1"/>
                <c:pt idx="0">
                  <c:v>Host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Sheet1!$B$6:$F$6</c:f>
              <c:strCache>
                <c:ptCount val="4"/>
                <c:pt idx="0">
                  <c:v>System Call</c:v>
                </c:pt>
                <c:pt idx="1">
                  <c:v>Switchless Call</c:v>
                </c:pt>
                <c:pt idx="2">
                  <c:v>HotCall</c:v>
                </c:pt>
                <c:pt idx="3">
                  <c:v>Regular Call</c:v>
                </c:pt>
              </c:strCache>
            </c:strRef>
          </c:cat>
          <c:val>
            <c:numRef>
              <c:f>Sheet1!$B$4:$F$4</c:f>
              <c:numCache>
                <c:formatCode>General</c:formatCode>
                <c:ptCount val="4"/>
                <c:pt idx="0">
                  <c:v>150</c:v>
                </c:pt>
                <c:pt idx="1">
                  <c:v>1582</c:v>
                </c:pt>
                <c:pt idx="2">
                  <c:v>1241</c:v>
                </c:pt>
                <c:pt idx="3" formatCode="# ##0">
                  <c:v>14833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FB-4A58-BFD7-44B8B5F5C1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1882537008"/>
        <c:axId val="1939139120"/>
      </c:barChart>
      <c:catAx>
        <c:axId val="1882537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39139120"/>
        <c:crosses val="autoZero"/>
        <c:auto val="1"/>
        <c:lblAlgn val="ctr"/>
        <c:lblOffset val="100"/>
        <c:noMultiLvlLbl val="0"/>
      </c:catAx>
      <c:valAx>
        <c:axId val="193913912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2537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2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7A96C3-491B-4C84-AF7C-3C4A69AEBCA6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EC7FEBD-A04F-446B-89B2-8F35B27FBB5B}">
      <dgm:prSet phldrT="[Text]"/>
      <dgm:spPr/>
      <dgm:t>
        <a:bodyPr/>
        <a:lstStyle/>
        <a:p>
          <a:r>
            <a:rPr lang="en-US" dirty="0" err="1"/>
            <a:t>Stacco</a:t>
          </a:r>
          <a:endParaRPr lang="en-US" dirty="0"/>
        </a:p>
      </dgm:t>
    </dgm:pt>
    <dgm:pt modelId="{F4F45E5C-CF01-4233-896B-F3F9C60944C4}" type="parTrans" cxnId="{9669424A-329B-4C23-B2D8-4201940D670C}">
      <dgm:prSet/>
      <dgm:spPr/>
      <dgm:t>
        <a:bodyPr/>
        <a:lstStyle/>
        <a:p>
          <a:endParaRPr lang="en-US"/>
        </a:p>
      </dgm:t>
    </dgm:pt>
    <dgm:pt modelId="{6C212A69-E945-44B4-B56C-8BA4440903C9}" type="sibTrans" cxnId="{9669424A-329B-4C23-B2D8-4201940D670C}">
      <dgm:prSet/>
      <dgm:spPr/>
      <dgm:t>
        <a:bodyPr/>
        <a:lstStyle/>
        <a:p>
          <a:endParaRPr lang="en-US"/>
        </a:p>
      </dgm:t>
    </dgm:pt>
    <dgm:pt modelId="{30C2DE65-80B9-41F1-B238-53096E7DD4C2}">
      <dgm:prSet phldrT="[Text]"/>
      <dgm:spPr/>
      <dgm:t>
        <a:bodyPr/>
        <a:lstStyle/>
        <a:p>
          <a:r>
            <a:rPr lang="en-US" b="1" dirty="0"/>
            <a:t>Foreshadow</a:t>
          </a:r>
        </a:p>
      </dgm:t>
    </dgm:pt>
    <dgm:pt modelId="{B2A20CB8-347F-4FDF-9DCF-A4AF9E7EF5AC}" type="parTrans" cxnId="{D7743DFA-E323-4477-A9E8-764221D12F4D}">
      <dgm:prSet/>
      <dgm:spPr/>
      <dgm:t>
        <a:bodyPr/>
        <a:lstStyle/>
        <a:p>
          <a:endParaRPr lang="en-US"/>
        </a:p>
      </dgm:t>
    </dgm:pt>
    <dgm:pt modelId="{C6904B55-5400-4871-9A95-6A6864C7D320}" type="sibTrans" cxnId="{D7743DFA-E323-4477-A9E8-764221D12F4D}">
      <dgm:prSet/>
      <dgm:spPr/>
      <dgm:t>
        <a:bodyPr/>
        <a:lstStyle/>
        <a:p>
          <a:endParaRPr lang="en-US"/>
        </a:p>
      </dgm:t>
    </dgm:pt>
    <dgm:pt modelId="{A8C4411D-5524-49F8-A8C5-CE2D574FBFBB}">
      <dgm:prSet phldrT="[Text]"/>
      <dgm:spPr/>
      <dgm:t>
        <a:bodyPr/>
        <a:lstStyle/>
        <a:p>
          <a:r>
            <a:rPr lang="en-US" dirty="0"/>
            <a:t>Foreshadow-NG</a:t>
          </a:r>
        </a:p>
      </dgm:t>
    </dgm:pt>
    <dgm:pt modelId="{88526A27-850F-4F55-BED8-817BF33EE19B}" type="parTrans" cxnId="{68E64149-8872-48DF-AA42-38D36936ADCA}">
      <dgm:prSet/>
      <dgm:spPr/>
      <dgm:t>
        <a:bodyPr/>
        <a:lstStyle/>
        <a:p>
          <a:endParaRPr lang="en-US"/>
        </a:p>
      </dgm:t>
    </dgm:pt>
    <dgm:pt modelId="{4631DC9B-5D3C-4F17-BA91-9DCAD3CE1BF0}" type="sibTrans" cxnId="{68E64149-8872-48DF-AA42-38D36936ADCA}">
      <dgm:prSet/>
      <dgm:spPr/>
      <dgm:t>
        <a:bodyPr/>
        <a:lstStyle/>
        <a:p>
          <a:endParaRPr lang="en-US"/>
        </a:p>
      </dgm:t>
    </dgm:pt>
    <dgm:pt modelId="{98B80CCC-DCAA-4E64-9A10-47E4E6B4128F}">
      <dgm:prSet phldrT="[Text]"/>
      <dgm:spPr/>
      <dgm:t>
        <a:bodyPr/>
        <a:lstStyle/>
        <a:p>
          <a:r>
            <a:rPr lang="en-US" dirty="0"/>
            <a:t>Practical Enclave Malware</a:t>
          </a:r>
        </a:p>
      </dgm:t>
    </dgm:pt>
    <dgm:pt modelId="{073DAB50-DB2D-49CC-BA87-FD9EC3CD0317}" type="parTrans" cxnId="{F2F03B3B-1A9A-4CE3-9F0F-DA82CAA12683}">
      <dgm:prSet/>
      <dgm:spPr/>
      <dgm:t>
        <a:bodyPr/>
        <a:lstStyle/>
        <a:p>
          <a:endParaRPr lang="en-US"/>
        </a:p>
      </dgm:t>
    </dgm:pt>
    <dgm:pt modelId="{70584BCD-9CA5-40EE-A3B2-11C26E7DF229}" type="sibTrans" cxnId="{F2F03B3B-1A9A-4CE3-9F0F-DA82CAA12683}">
      <dgm:prSet/>
      <dgm:spPr/>
      <dgm:t>
        <a:bodyPr/>
        <a:lstStyle/>
        <a:p>
          <a:endParaRPr lang="en-US"/>
        </a:p>
      </dgm:t>
    </dgm:pt>
    <dgm:pt modelId="{D477A7B4-24E4-4D7F-B05A-51403EC19EA7}">
      <dgm:prSet phldrT="[Text]"/>
      <dgm:spPr/>
      <dgm:t>
        <a:bodyPr/>
        <a:lstStyle/>
        <a:p>
          <a:r>
            <a:rPr lang="en-US" b="1" dirty="0"/>
            <a:t>RIDL (Rogue In-Flight Data Load)</a:t>
          </a:r>
        </a:p>
      </dgm:t>
    </dgm:pt>
    <dgm:pt modelId="{318EDFF2-0C4C-446E-88E7-CBEB995CE05B}" type="parTrans" cxnId="{4B65EAF4-537E-4740-AE3A-AE262420F6EF}">
      <dgm:prSet/>
      <dgm:spPr/>
      <dgm:t>
        <a:bodyPr/>
        <a:lstStyle/>
        <a:p>
          <a:endParaRPr lang="en-US"/>
        </a:p>
      </dgm:t>
    </dgm:pt>
    <dgm:pt modelId="{D126C986-B402-4080-8F37-0C5F4E074A32}" type="sibTrans" cxnId="{4B65EAF4-537E-4740-AE3A-AE262420F6EF}">
      <dgm:prSet/>
      <dgm:spPr/>
      <dgm:t>
        <a:bodyPr/>
        <a:lstStyle/>
        <a:p>
          <a:endParaRPr lang="en-US"/>
        </a:p>
      </dgm:t>
    </dgm:pt>
    <dgm:pt modelId="{8A9F987C-FCA1-4D01-BB46-69B95FD6A597}">
      <dgm:prSet phldrT="[Text]"/>
      <dgm:spPr/>
      <dgm:t>
        <a:bodyPr/>
        <a:lstStyle/>
        <a:p>
          <a:r>
            <a:rPr lang="en-US" b="1" dirty="0"/>
            <a:t>Hacking in Darkness: ROP</a:t>
          </a:r>
        </a:p>
      </dgm:t>
    </dgm:pt>
    <dgm:pt modelId="{4A816E3F-0B5F-4E2F-8306-333C2DDEF150}" type="parTrans" cxnId="{857BA2B2-E320-4528-B899-0F35530FC3BF}">
      <dgm:prSet/>
      <dgm:spPr/>
      <dgm:t>
        <a:bodyPr/>
        <a:lstStyle/>
        <a:p>
          <a:endParaRPr lang="en-US"/>
        </a:p>
      </dgm:t>
    </dgm:pt>
    <dgm:pt modelId="{682740AA-D9DA-4726-97F4-8C9A5AEC99B3}" type="sibTrans" cxnId="{857BA2B2-E320-4528-B899-0F35530FC3BF}">
      <dgm:prSet/>
      <dgm:spPr/>
      <dgm:t>
        <a:bodyPr/>
        <a:lstStyle/>
        <a:p>
          <a:endParaRPr lang="en-US"/>
        </a:p>
      </dgm:t>
    </dgm:pt>
    <dgm:pt modelId="{A8F05DFE-47BE-4266-9261-7AAAD3878A53}">
      <dgm:prSet phldrT="[Text]"/>
      <dgm:spPr/>
      <dgm:t>
        <a:bodyPr/>
        <a:lstStyle/>
        <a:p>
          <a:r>
            <a:rPr lang="en-US" dirty="0"/>
            <a:t>Telling secrets without Page Faults</a:t>
          </a:r>
        </a:p>
      </dgm:t>
    </dgm:pt>
    <dgm:pt modelId="{FE7E868F-BBCD-4C5F-B270-04A15ABD6F04}" type="parTrans" cxnId="{7179EBA2-D094-4EE0-A61D-973DFFD41F59}">
      <dgm:prSet/>
      <dgm:spPr/>
      <dgm:t>
        <a:bodyPr/>
        <a:lstStyle/>
        <a:p>
          <a:endParaRPr lang="en-US"/>
        </a:p>
      </dgm:t>
    </dgm:pt>
    <dgm:pt modelId="{3DBEBC18-7842-4718-87FF-E127C9509274}" type="sibTrans" cxnId="{7179EBA2-D094-4EE0-A61D-973DFFD41F59}">
      <dgm:prSet/>
      <dgm:spPr/>
      <dgm:t>
        <a:bodyPr/>
        <a:lstStyle/>
        <a:p>
          <a:endParaRPr lang="en-US"/>
        </a:p>
      </dgm:t>
    </dgm:pt>
    <dgm:pt modelId="{56C0EFA9-FD0E-4668-AC5D-2F772B5FAFF9}">
      <dgm:prSet phldrT="[Text]"/>
      <dgm:spPr/>
      <dgm:t>
        <a:bodyPr/>
        <a:lstStyle/>
        <a:p>
          <a:r>
            <a:rPr lang="en-US" b="1" dirty="0"/>
            <a:t>TSX mitigation: Cloak</a:t>
          </a:r>
        </a:p>
      </dgm:t>
    </dgm:pt>
    <dgm:pt modelId="{DE64E10C-45FD-4DB7-809E-BEECC91CFE92}" type="parTrans" cxnId="{7A20C00E-3611-4123-AF70-AC4F3EEF6D61}">
      <dgm:prSet/>
      <dgm:spPr/>
      <dgm:t>
        <a:bodyPr/>
        <a:lstStyle/>
        <a:p>
          <a:endParaRPr lang="en-US"/>
        </a:p>
      </dgm:t>
    </dgm:pt>
    <dgm:pt modelId="{C7D9A7D1-A67C-4F5B-A804-0505E66EEF08}" type="sibTrans" cxnId="{7A20C00E-3611-4123-AF70-AC4F3EEF6D61}">
      <dgm:prSet/>
      <dgm:spPr/>
      <dgm:t>
        <a:bodyPr/>
        <a:lstStyle/>
        <a:p>
          <a:endParaRPr lang="en-US"/>
        </a:p>
      </dgm:t>
    </dgm:pt>
    <dgm:pt modelId="{9C79C5F5-0C85-4933-AB1F-E23C941EB7C7}" type="pres">
      <dgm:prSet presAssocID="{8A7A96C3-491B-4C84-AF7C-3C4A69AEBCA6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9F323562-8A54-4955-B1C8-26E8106FCBDE}" type="pres">
      <dgm:prSet presAssocID="{D477A7B4-24E4-4D7F-B05A-51403EC19EA7}" presName="Accent8" presStyleCnt="0"/>
      <dgm:spPr/>
    </dgm:pt>
    <dgm:pt modelId="{A4E7BC36-E71F-4C0C-BF4E-D652650F194F}" type="pres">
      <dgm:prSet presAssocID="{D477A7B4-24E4-4D7F-B05A-51403EC19EA7}" presName="Accent" presStyleLbl="node1" presStyleIdx="0" presStyleCnt="8"/>
      <dgm:spPr/>
    </dgm:pt>
    <dgm:pt modelId="{154C65FA-FA58-411E-AD12-96F164EB8E3C}" type="pres">
      <dgm:prSet presAssocID="{D477A7B4-24E4-4D7F-B05A-51403EC19EA7}" presName="ParentBackground8" presStyleCnt="0"/>
      <dgm:spPr/>
    </dgm:pt>
    <dgm:pt modelId="{C270F194-AC8E-44DC-AB4D-60F7262D657E}" type="pres">
      <dgm:prSet presAssocID="{D477A7B4-24E4-4D7F-B05A-51403EC19EA7}" presName="ParentBackground" presStyleLbl="fgAcc1" presStyleIdx="0" presStyleCnt="8"/>
      <dgm:spPr/>
    </dgm:pt>
    <dgm:pt modelId="{E5E87A29-45BB-4A9E-936B-D8CFD01D7D7E}" type="pres">
      <dgm:prSet presAssocID="{D477A7B4-24E4-4D7F-B05A-51403EC19EA7}" presName="Parent8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E7F6CA5E-AB40-4E04-A8DD-497F45DD5176}" type="pres">
      <dgm:prSet presAssocID="{98B80CCC-DCAA-4E64-9A10-47E4E6B4128F}" presName="Accent7" presStyleCnt="0"/>
      <dgm:spPr/>
    </dgm:pt>
    <dgm:pt modelId="{DD1DEF1E-C7F1-4634-94FF-C3F0E386CBAA}" type="pres">
      <dgm:prSet presAssocID="{98B80CCC-DCAA-4E64-9A10-47E4E6B4128F}" presName="Accent" presStyleLbl="node1" presStyleIdx="1" presStyleCnt="8"/>
      <dgm:spPr/>
    </dgm:pt>
    <dgm:pt modelId="{59731016-825C-4621-895A-A591184A3D72}" type="pres">
      <dgm:prSet presAssocID="{98B80CCC-DCAA-4E64-9A10-47E4E6B4128F}" presName="ParentBackground7" presStyleCnt="0"/>
      <dgm:spPr/>
    </dgm:pt>
    <dgm:pt modelId="{2CF4B949-9BDA-4F10-AA73-F579C136B175}" type="pres">
      <dgm:prSet presAssocID="{98B80CCC-DCAA-4E64-9A10-47E4E6B4128F}" presName="ParentBackground" presStyleLbl="fgAcc1" presStyleIdx="1" presStyleCnt="8"/>
      <dgm:spPr/>
    </dgm:pt>
    <dgm:pt modelId="{B67416C9-02A0-470C-83ED-E448594EA9A7}" type="pres">
      <dgm:prSet presAssocID="{98B80CCC-DCAA-4E64-9A10-47E4E6B4128F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1E538B8-8841-47E5-8FFA-CC3F826B0F95}" type="pres">
      <dgm:prSet presAssocID="{A8C4411D-5524-49F8-A8C5-CE2D574FBFBB}" presName="Accent6" presStyleCnt="0"/>
      <dgm:spPr/>
    </dgm:pt>
    <dgm:pt modelId="{CB3A3200-4F8A-4C20-AD59-F8C3B30EA433}" type="pres">
      <dgm:prSet presAssocID="{A8C4411D-5524-49F8-A8C5-CE2D574FBFBB}" presName="Accent" presStyleLbl="node1" presStyleIdx="2" presStyleCnt="8"/>
      <dgm:spPr/>
    </dgm:pt>
    <dgm:pt modelId="{DA1DCD95-A689-4DF8-A063-F18ACE566484}" type="pres">
      <dgm:prSet presAssocID="{A8C4411D-5524-49F8-A8C5-CE2D574FBFBB}" presName="ParentBackground6" presStyleCnt="0"/>
      <dgm:spPr/>
    </dgm:pt>
    <dgm:pt modelId="{6539CF44-25F3-4660-8993-EA480CEF9FB9}" type="pres">
      <dgm:prSet presAssocID="{A8C4411D-5524-49F8-A8C5-CE2D574FBFBB}" presName="ParentBackground" presStyleLbl="fgAcc1" presStyleIdx="2" presStyleCnt="8"/>
      <dgm:spPr/>
    </dgm:pt>
    <dgm:pt modelId="{DCE76E40-8398-4722-B893-920BB6520550}" type="pres">
      <dgm:prSet presAssocID="{A8C4411D-5524-49F8-A8C5-CE2D574FBFBB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4C0E207E-359D-42B2-9C3D-9ACCC153B540}" type="pres">
      <dgm:prSet presAssocID="{30C2DE65-80B9-41F1-B238-53096E7DD4C2}" presName="Accent5" presStyleCnt="0"/>
      <dgm:spPr/>
    </dgm:pt>
    <dgm:pt modelId="{0FB19867-31BE-4CBD-99D4-EA2151B49EAE}" type="pres">
      <dgm:prSet presAssocID="{30C2DE65-80B9-41F1-B238-53096E7DD4C2}" presName="Accent" presStyleLbl="node1" presStyleIdx="3" presStyleCnt="8"/>
      <dgm:spPr/>
    </dgm:pt>
    <dgm:pt modelId="{5170ABED-7386-4043-B6CB-C29C195D82C0}" type="pres">
      <dgm:prSet presAssocID="{30C2DE65-80B9-41F1-B238-53096E7DD4C2}" presName="ParentBackground5" presStyleCnt="0"/>
      <dgm:spPr/>
    </dgm:pt>
    <dgm:pt modelId="{B9D38173-6ACF-44CD-A732-D762783F1E96}" type="pres">
      <dgm:prSet presAssocID="{30C2DE65-80B9-41F1-B238-53096E7DD4C2}" presName="ParentBackground" presStyleLbl="fgAcc1" presStyleIdx="3" presStyleCnt="8"/>
      <dgm:spPr/>
    </dgm:pt>
    <dgm:pt modelId="{F5E853B8-826B-42F2-A461-7DE5F60C8BA4}" type="pres">
      <dgm:prSet presAssocID="{30C2DE65-80B9-41F1-B238-53096E7DD4C2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CDEF19EB-4EDA-4621-894B-CAA449AC212A}" type="pres">
      <dgm:prSet presAssocID="{BEC7FEBD-A04F-446B-89B2-8F35B27FBB5B}" presName="Accent4" presStyleCnt="0"/>
      <dgm:spPr/>
    </dgm:pt>
    <dgm:pt modelId="{C227F9B0-DCBF-409C-83F2-88C35D25AAD8}" type="pres">
      <dgm:prSet presAssocID="{BEC7FEBD-A04F-446B-89B2-8F35B27FBB5B}" presName="Accent" presStyleLbl="node1" presStyleIdx="4" presStyleCnt="8"/>
      <dgm:spPr/>
    </dgm:pt>
    <dgm:pt modelId="{5A23D3A3-4B13-4ABE-9336-E9FA448724C6}" type="pres">
      <dgm:prSet presAssocID="{BEC7FEBD-A04F-446B-89B2-8F35B27FBB5B}" presName="ParentBackground4" presStyleCnt="0"/>
      <dgm:spPr/>
    </dgm:pt>
    <dgm:pt modelId="{20C51217-4B30-4A63-9275-1DF1A820D2BD}" type="pres">
      <dgm:prSet presAssocID="{BEC7FEBD-A04F-446B-89B2-8F35B27FBB5B}" presName="ParentBackground" presStyleLbl="fgAcc1" presStyleIdx="4" presStyleCnt="8"/>
      <dgm:spPr/>
    </dgm:pt>
    <dgm:pt modelId="{49B97AC0-A18B-4C6C-AFE0-781A062C9571}" type="pres">
      <dgm:prSet presAssocID="{BEC7FEBD-A04F-446B-89B2-8F35B27FBB5B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50ED80F8-B432-470D-841B-0B2F807D8BF4}" type="pres">
      <dgm:prSet presAssocID="{8A9F987C-FCA1-4D01-BB46-69B95FD6A597}" presName="Accent3" presStyleCnt="0"/>
      <dgm:spPr/>
    </dgm:pt>
    <dgm:pt modelId="{3A60D393-6006-438B-AF77-8B810EE45BBC}" type="pres">
      <dgm:prSet presAssocID="{8A9F987C-FCA1-4D01-BB46-69B95FD6A597}" presName="Accent" presStyleLbl="node1" presStyleIdx="5" presStyleCnt="8"/>
      <dgm:spPr/>
    </dgm:pt>
    <dgm:pt modelId="{0D327DC8-78E5-45D9-82E7-ED6FF59E2FC4}" type="pres">
      <dgm:prSet presAssocID="{8A9F987C-FCA1-4D01-BB46-69B95FD6A597}" presName="ParentBackground3" presStyleCnt="0"/>
      <dgm:spPr/>
    </dgm:pt>
    <dgm:pt modelId="{F3C09033-7999-4834-A384-5438A3BDAE1D}" type="pres">
      <dgm:prSet presAssocID="{8A9F987C-FCA1-4D01-BB46-69B95FD6A597}" presName="ParentBackground" presStyleLbl="fgAcc1" presStyleIdx="5" presStyleCnt="8"/>
      <dgm:spPr/>
    </dgm:pt>
    <dgm:pt modelId="{8B747CAD-FCBA-4CAA-A51E-217A3282B209}" type="pres">
      <dgm:prSet presAssocID="{8A9F987C-FCA1-4D01-BB46-69B95FD6A597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3069DA2E-F0D4-4415-988F-4D73D41703DB}" type="pres">
      <dgm:prSet presAssocID="{56C0EFA9-FD0E-4668-AC5D-2F772B5FAFF9}" presName="Accent2" presStyleCnt="0"/>
      <dgm:spPr/>
    </dgm:pt>
    <dgm:pt modelId="{6470466E-7117-4CE3-A67F-60A0EB2A669C}" type="pres">
      <dgm:prSet presAssocID="{56C0EFA9-FD0E-4668-AC5D-2F772B5FAFF9}" presName="Accent" presStyleLbl="node1" presStyleIdx="6" presStyleCnt="8"/>
      <dgm:spPr/>
    </dgm:pt>
    <dgm:pt modelId="{F2F69D7A-E4B0-4254-9075-F3D09467A29E}" type="pres">
      <dgm:prSet presAssocID="{56C0EFA9-FD0E-4668-AC5D-2F772B5FAFF9}" presName="ParentBackground2" presStyleCnt="0"/>
      <dgm:spPr/>
    </dgm:pt>
    <dgm:pt modelId="{B6E6AB4E-0E22-4641-8A97-1D476F334DF4}" type="pres">
      <dgm:prSet presAssocID="{56C0EFA9-FD0E-4668-AC5D-2F772B5FAFF9}" presName="ParentBackground" presStyleLbl="fgAcc1" presStyleIdx="6" presStyleCnt="8"/>
      <dgm:spPr/>
    </dgm:pt>
    <dgm:pt modelId="{3F951147-0C53-45DB-825B-2ADD38397F3D}" type="pres">
      <dgm:prSet presAssocID="{56C0EFA9-FD0E-4668-AC5D-2F772B5FAFF9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2C7F6BD-75A0-4354-8C98-04D8BED50E53}" type="pres">
      <dgm:prSet presAssocID="{A8F05DFE-47BE-4266-9261-7AAAD3878A53}" presName="Accent1" presStyleCnt="0"/>
      <dgm:spPr/>
    </dgm:pt>
    <dgm:pt modelId="{CFE6917B-812C-4C52-ACAF-60E23530C720}" type="pres">
      <dgm:prSet presAssocID="{A8F05DFE-47BE-4266-9261-7AAAD3878A53}" presName="Accent" presStyleLbl="node1" presStyleIdx="7" presStyleCnt="8"/>
      <dgm:spPr/>
    </dgm:pt>
    <dgm:pt modelId="{29D239C5-E8F9-4895-84A7-EFF1EF9AA09D}" type="pres">
      <dgm:prSet presAssocID="{A8F05DFE-47BE-4266-9261-7AAAD3878A53}" presName="ParentBackground1" presStyleCnt="0"/>
      <dgm:spPr/>
    </dgm:pt>
    <dgm:pt modelId="{2F4A95F1-A713-4A00-B3DD-9CC5E875396A}" type="pres">
      <dgm:prSet presAssocID="{A8F05DFE-47BE-4266-9261-7AAAD3878A53}" presName="ParentBackground" presStyleLbl="fgAcc1" presStyleIdx="7" presStyleCnt="8"/>
      <dgm:spPr/>
    </dgm:pt>
    <dgm:pt modelId="{2AE6659D-5605-479F-AD8A-5CCFD082C978}" type="pres">
      <dgm:prSet presAssocID="{A8F05DFE-47BE-4266-9261-7AAAD3878A53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73726B0D-74A3-4F9F-8FA6-7E106C879B5F}" type="presOf" srcId="{56C0EFA9-FD0E-4668-AC5D-2F772B5FAFF9}" destId="{B6E6AB4E-0E22-4641-8A97-1D476F334DF4}" srcOrd="0" destOrd="0" presId="urn:microsoft.com/office/officeart/2011/layout/CircleProcess"/>
    <dgm:cxn modelId="{7A20C00E-3611-4123-AF70-AC4F3EEF6D61}" srcId="{8A7A96C3-491B-4C84-AF7C-3C4A69AEBCA6}" destId="{56C0EFA9-FD0E-4668-AC5D-2F772B5FAFF9}" srcOrd="1" destOrd="0" parTransId="{DE64E10C-45FD-4DB7-809E-BEECC91CFE92}" sibTransId="{C7D9A7D1-A67C-4F5B-A804-0505E66EEF08}"/>
    <dgm:cxn modelId="{BC097C20-01C7-4CAD-98FA-2D321AA32A30}" type="presOf" srcId="{A8C4411D-5524-49F8-A8C5-CE2D574FBFBB}" destId="{6539CF44-25F3-4660-8993-EA480CEF9FB9}" srcOrd="0" destOrd="0" presId="urn:microsoft.com/office/officeart/2011/layout/CircleProcess"/>
    <dgm:cxn modelId="{65BF7F22-0D2D-4D46-8626-080BFD9B2940}" type="presOf" srcId="{8A7A96C3-491B-4C84-AF7C-3C4A69AEBCA6}" destId="{9C79C5F5-0C85-4933-AB1F-E23C941EB7C7}" srcOrd="0" destOrd="0" presId="urn:microsoft.com/office/officeart/2011/layout/CircleProcess"/>
    <dgm:cxn modelId="{80D5E523-C375-4710-B757-320F54340B85}" type="presOf" srcId="{30C2DE65-80B9-41F1-B238-53096E7DD4C2}" destId="{B9D38173-6ACF-44CD-A732-D762783F1E96}" srcOrd="0" destOrd="0" presId="urn:microsoft.com/office/officeart/2011/layout/CircleProcess"/>
    <dgm:cxn modelId="{D9F19D2D-38A9-4A49-9B01-558FD501C276}" type="presOf" srcId="{A8C4411D-5524-49F8-A8C5-CE2D574FBFBB}" destId="{DCE76E40-8398-4722-B893-920BB6520550}" srcOrd="1" destOrd="0" presId="urn:microsoft.com/office/officeart/2011/layout/CircleProcess"/>
    <dgm:cxn modelId="{F2F03B3B-1A9A-4CE3-9F0F-DA82CAA12683}" srcId="{8A7A96C3-491B-4C84-AF7C-3C4A69AEBCA6}" destId="{98B80CCC-DCAA-4E64-9A10-47E4E6B4128F}" srcOrd="6" destOrd="0" parTransId="{073DAB50-DB2D-49CC-BA87-FD9EC3CD0317}" sibTransId="{70584BCD-9CA5-40EE-A3B2-11C26E7DF229}"/>
    <dgm:cxn modelId="{77F4BF3B-ABBE-4F18-A641-7EBBD39AC677}" type="presOf" srcId="{98B80CCC-DCAA-4E64-9A10-47E4E6B4128F}" destId="{B67416C9-02A0-470C-83ED-E448594EA9A7}" srcOrd="1" destOrd="0" presId="urn:microsoft.com/office/officeart/2011/layout/CircleProcess"/>
    <dgm:cxn modelId="{077BB062-D8C1-43DD-B058-E2889A5F4384}" type="presOf" srcId="{D477A7B4-24E4-4D7F-B05A-51403EC19EA7}" destId="{E5E87A29-45BB-4A9E-936B-D8CFD01D7D7E}" srcOrd="1" destOrd="0" presId="urn:microsoft.com/office/officeart/2011/layout/CircleProcess"/>
    <dgm:cxn modelId="{68E64149-8872-48DF-AA42-38D36936ADCA}" srcId="{8A7A96C3-491B-4C84-AF7C-3C4A69AEBCA6}" destId="{A8C4411D-5524-49F8-A8C5-CE2D574FBFBB}" srcOrd="5" destOrd="0" parTransId="{88526A27-850F-4F55-BED8-817BF33EE19B}" sibTransId="{4631DC9B-5D3C-4F17-BA91-9DCAD3CE1BF0}"/>
    <dgm:cxn modelId="{9669424A-329B-4C23-B2D8-4201940D670C}" srcId="{8A7A96C3-491B-4C84-AF7C-3C4A69AEBCA6}" destId="{BEC7FEBD-A04F-446B-89B2-8F35B27FBB5B}" srcOrd="3" destOrd="0" parTransId="{F4F45E5C-CF01-4233-896B-F3F9C60944C4}" sibTransId="{6C212A69-E945-44B4-B56C-8BA4440903C9}"/>
    <dgm:cxn modelId="{95284E6E-C5E4-4B71-A370-875AF7B8F48C}" type="presOf" srcId="{D477A7B4-24E4-4D7F-B05A-51403EC19EA7}" destId="{C270F194-AC8E-44DC-AB4D-60F7262D657E}" srcOrd="0" destOrd="0" presId="urn:microsoft.com/office/officeart/2011/layout/CircleProcess"/>
    <dgm:cxn modelId="{F0312159-1D6B-4179-8C28-06175A2E531E}" type="presOf" srcId="{8A9F987C-FCA1-4D01-BB46-69B95FD6A597}" destId="{F3C09033-7999-4834-A384-5438A3BDAE1D}" srcOrd="0" destOrd="0" presId="urn:microsoft.com/office/officeart/2011/layout/CircleProcess"/>
    <dgm:cxn modelId="{CC2BFE87-E9F1-4398-90E7-041026504EFE}" type="presOf" srcId="{BEC7FEBD-A04F-446B-89B2-8F35B27FBB5B}" destId="{20C51217-4B30-4A63-9275-1DF1A820D2BD}" srcOrd="0" destOrd="0" presId="urn:microsoft.com/office/officeart/2011/layout/CircleProcess"/>
    <dgm:cxn modelId="{EE37E98B-76C2-4B61-B123-7B25DD29080D}" type="presOf" srcId="{8A9F987C-FCA1-4D01-BB46-69B95FD6A597}" destId="{8B747CAD-FCBA-4CAA-A51E-217A3282B209}" srcOrd="1" destOrd="0" presId="urn:microsoft.com/office/officeart/2011/layout/CircleProcess"/>
    <dgm:cxn modelId="{7179EBA2-D094-4EE0-A61D-973DFFD41F59}" srcId="{8A7A96C3-491B-4C84-AF7C-3C4A69AEBCA6}" destId="{A8F05DFE-47BE-4266-9261-7AAAD3878A53}" srcOrd="0" destOrd="0" parTransId="{FE7E868F-BBCD-4C5F-B270-04A15ABD6F04}" sibTransId="{3DBEBC18-7842-4718-87FF-E127C9509274}"/>
    <dgm:cxn modelId="{CCE09DA4-978C-4EBA-9FED-10C5D4E655A8}" type="presOf" srcId="{BEC7FEBD-A04F-446B-89B2-8F35B27FBB5B}" destId="{49B97AC0-A18B-4C6C-AFE0-781A062C9571}" srcOrd="1" destOrd="0" presId="urn:microsoft.com/office/officeart/2011/layout/CircleProcess"/>
    <dgm:cxn modelId="{857BA2B2-E320-4528-B899-0F35530FC3BF}" srcId="{8A7A96C3-491B-4C84-AF7C-3C4A69AEBCA6}" destId="{8A9F987C-FCA1-4D01-BB46-69B95FD6A597}" srcOrd="2" destOrd="0" parTransId="{4A816E3F-0B5F-4E2F-8306-333C2DDEF150}" sibTransId="{682740AA-D9DA-4726-97F4-8C9A5AEC99B3}"/>
    <dgm:cxn modelId="{DEA687B9-6F79-4374-8152-9F1EAB33DB46}" type="presOf" srcId="{56C0EFA9-FD0E-4668-AC5D-2F772B5FAFF9}" destId="{3F951147-0C53-45DB-825B-2ADD38397F3D}" srcOrd="1" destOrd="0" presId="urn:microsoft.com/office/officeart/2011/layout/CircleProcess"/>
    <dgm:cxn modelId="{8D5E8ABE-474F-4D8B-8E57-554F4B0EDA3A}" type="presOf" srcId="{A8F05DFE-47BE-4266-9261-7AAAD3878A53}" destId="{2F4A95F1-A713-4A00-B3DD-9CC5E875396A}" srcOrd="0" destOrd="0" presId="urn:microsoft.com/office/officeart/2011/layout/CircleProcess"/>
    <dgm:cxn modelId="{DC59CCD5-74B1-4FC0-B6E5-43CDFD32EADE}" type="presOf" srcId="{A8F05DFE-47BE-4266-9261-7AAAD3878A53}" destId="{2AE6659D-5605-479F-AD8A-5CCFD082C978}" srcOrd="1" destOrd="0" presId="urn:microsoft.com/office/officeart/2011/layout/CircleProcess"/>
    <dgm:cxn modelId="{8ADC03E9-8F9D-4D43-96E7-E9183DE31993}" type="presOf" srcId="{98B80CCC-DCAA-4E64-9A10-47E4E6B4128F}" destId="{2CF4B949-9BDA-4F10-AA73-F579C136B175}" srcOrd="0" destOrd="0" presId="urn:microsoft.com/office/officeart/2011/layout/CircleProcess"/>
    <dgm:cxn modelId="{CF2A3BED-FC01-4ED1-A107-843CDF2BA0A0}" type="presOf" srcId="{30C2DE65-80B9-41F1-B238-53096E7DD4C2}" destId="{F5E853B8-826B-42F2-A461-7DE5F60C8BA4}" srcOrd="1" destOrd="0" presId="urn:microsoft.com/office/officeart/2011/layout/CircleProcess"/>
    <dgm:cxn modelId="{4B65EAF4-537E-4740-AE3A-AE262420F6EF}" srcId="{8A7A96C3-491B-4C84-AF7C-3C4A69AEBCA6}" destId="{D477A7B4-24E4-4D7F-B05A-51403EC19EA7}" srcOrd="7" destOrd="0" parTransId="{318EDFF2-0C4C-446E-88E7-CBEB995CE05B}" sibTransId="{D126C986-B402-4080-8F37-0C5F4E074A32}"/>
    <dgm:cxn modelId="{D7743DFA-E323-4477-A9E8-764221D12F4D}" srcId="{8A7A96C3-491B-4C84-AF7C-3C4A69AEBCA6}" destId="{30C2DE65-80B9-41F1-B238-53096E7DD4C2}" srcOrd="4" destOrd="0" parTransId="{B2A20CB8-347F-4FDF-9DCF-A4AF9E7EF5AC}" sibTransId="{C6904B55-5400-4871-9A95-6A6864C7D320}"/>
    <dgm:cxn modelId="{FAEF755A-ADDE-4058-B76D-6CB0BDFF553C}" type="presParOf" srcId="{9C79C5F5-0C85-4933-AB1F-E23C941EB7C7}" destId="{9F323562-8A54-4955-B1C8-26E8106FCBDE}" srcOrd="0" destOrd="0" presId="urn:microsoft.com/office/officeart/2011/layout/CircleProcess"/>
    <dgm:cxn modelId="{F51EA151-8DA1-4452-9180-0B1D4D779203}" type="presParOf" srcId="{9F323562-8A54-4955-B1C8-26E8106FCBDE}" destId="{A4E7BC36-E71F-4C0C-BF4E-D652650F194F}" srcOrd="0" destOrd="0" presId="urn:microsoft.com/office/officeart/2011/layout/CircleProcess"/>
    <dgm:cxn modelId="{385069CB-8BEC-406A-85B9-67CCFD004B6D}" type="presParOf" srcId="{9C79C5F5-0C85-4933-AB1F-E23C941EB7C7}" destId="{154C65FA-FA58-411E-AD12-96F164EB8E3C}" srcOrd="1" destOrd="0" presId="urn:microsoft.com/office/officeart/2011/layout/CircleProcess"/>
    <dgm:cxn modelId="{43D4AD68-A259-420A-8DCB-4EB537FF11CE}" type="presParOf" srcId="{154C65FA-FA58-411E-AD12-96F164EB8E3C}" destId="{C270F194-AC8E-44DC-AB4D-60F7262D657E}" srcOrd="0" destOrd="0" presId="urn:microsoft.com/office/officeart/2011/layout/CircleProcess"/>
    <dgm:cxn modelId="{8B161D25-4539-41AA-AA88-5CD0EB1CD491}" type="presParOf" srcId="{9C79C5F5-0C85-4933-AB1F-E23C941EB7C7}" destId="{E5E87A29-45BB-4A9E-936B-D8CFD01D7D7E}" srcOrd="2" destOrd="0" presId="urn:microsoft.com/office/officeart/2011/layout/CircleProcess"/>
    <dgm:cxn modelId="{F2E49919-B6A6-4282-82ED-F646B7F7EC89}" type="presParOf" srcId="{9C79C5F5-0C85-4933-AB1F-E23C941EB7C7}" destId="{E7F6CA5E-AB40-4E04-A8DD-497F45DD5176}" srcOrd="3" destOrd="0" presId="urn:microsoft.com/office/officeart/2011/layout/CircleProcess"/>
    <dgm:cxn modelId="{8AE73F55-7E76-4588-A041-2FD8E3322FC6}" type="presParOf" srcId="{E7F6CA5E-AB40-4E04-A8DD-497F45DD5176}" destId="{DD1DEF1E-C7F1-4634-94FF-C3F0E386CBAA}" srcOrd="0" destOrd="0" presId="urn:microsoft.com/office/officeart/2011/layout/CircleProcess"/>
    <dgm:cxn modelId="{5F029950-0DA6-41A9-BA87-D2C99BE45907}" type="presParOf" srcId="{9C79C5F5-0C85-4933-AB1F-E23C941EB7C7}" destId="{59731016-825C-4621-895A-A591184A3D72}" srcOrd="4" destOrd="0" presId="urn:microsoft.com/office/officeart/2011/layout/CircleProcess"/>
    <dgm:cxn modelId="{C039FA36-E948-4723-8616-F4894EE4FC1E}" type="presParOf" srcId="{59731016-825C-4621-895A-A591184A3D72}" destId="{2CF4B949-9BDA-4F10-AA73-F579C136B175}" srcOrd="0" destOrd="0" presId="urn:microsoft.com/office/officeart/2011/layout/CircleProcess"/>
    <dgm:cxn modelId="{71AFE2E3-6049-4A77-BF03-A661DF8636A7}" type="presParOf" srcId="{9C79C5F5-0C85-4933-AB1F-E23C941EB7C7}" destId="{B67416C9-02A0-470C-83ED-E448594EA9A7}" srcOrd="5" destOrd="0" presId="urn:microsoft.com/office/officeart/2011/layout/CircleProcess"/>
    <dgm:cxn modelId="{705D30A8-7B8E-4856-991B-2486FDFA2994}" type="presParOf" srcId="{9C79C5F5-0C85-4933-AB1F-E23C941EB7C7}" destId="{31E538B8-8841-47E5-8FFA-CC3F826B0F95}" srcOrd="6" destOrd="0" presId="urn:microsoft.com/office/officeart/2011/layout/CircleProcess"/>
    <dgm:cxn modelId="{EF4989EF-5A8F-45C3-B948-C7CC0AB50816}" type="presParOf" srcId="{31E538B8-8841-47E5-8FFA-CC3F826B0F95}" destId="{CB3A3200-4F8A-4C20-AD59-F8C3B30EA433}" srcOrd="0" destOrd="0" presId="urn:microsoft.com/office/officeart/2011/layout/CircleProcess"/>
    <dgm:cxn modelId="{76B80781-D5E5-4C0C-A811-659847AE6372}" type="presParOf" srcId="{9C79C5F5-0C85-4933-AB1F-E23C941EB7C7}" destId="{DA1DCD95-A689-4DF8-A063-F18ACE566484}" srcOrd="7" destOrd="0" presId="urn:microsoft.com/office/officeart/2011/layout/CircleProcess"/>
    <dgm:cxn modelId="{D5CF8FAA-3F33-4513-AC9E-396455143C34}" type="presParOf" srcId="{DA1DCD95-A689-4DF8-A063-F18ACE566484}" destId="{6539CF44-25F3-4660-8993-EA480CEF9FB9}" srcOrd="0" destOrd="0" presId="urn:microsoft.com/office/officeart/2011/layout/CircleProcess"/>
    <dgm:cxn modelId="{81624B45-AC4E-49DF-B8B2-23C73C03EBF1}" type="presParOf" srcId="{9C79C5F5-0C85-4933-AB1F-E23C941EB7C7}" destId="{DCE76E40-8398-4722-B893-920BB6520550}" srcOrd="8" destOrd="0" presId="urn:microsoft.com/office/officeart/2011/layout/CircleProcess"/>
    <dgm:cxn modelId="{951FDC65-6621-4624-A123-B4DDD2F23641}" type="presParOf" srcId="{9C79C5F5-0C85-4933-AB1F-E23C941EB7C7}" destId="{4C0E207E-359D-42B2-9C3D-9ACCC153B540}" srcOrd="9" destOrd="0" presId="urn:microsoft.com/office/officeart/2011/layout/CircleProcess"/>
    <dgm:cxn modelId="{A39ECC05-DC3E-4174-B21E-55706E1E6AEB}" type="presParOf" srcId="{4C0E207E-359D-42B2-9C3D-9ACCC153B540}" destId="{0FB19867-31BE-4CBD-99D4-EA2151B49EAE}" srcOrd="0" destOrd="0" presId="urn:microsoft.com/office/officeart/2011/layout/CircleProcess"/>
    <dgm:cxn modelId="{1F1E9301-31A4-4991-8ED6-A912951991C7}" type="presParOf" srcId="{9C79C5F5-0C85-4933-AB1F-E23C941EB7C7}" destId="{5170ABED-7386-4043-B6CB-C29C195D82C0}" srcOrd="10" destOrd="0" presId="urn:microsoft.com/office/officeart/2011/layout/CircleProcess"/>
    <dgm:cxn modelId="{10B4E28B-D632-4037-AFB9-EC2192FFFBEC}" type="presParOf" srcId="{5170ABED-7386-4043-B6CB-C29C195D82C0}" destId="{B9D38173-6ACF-44CD-A732-D762783F1E96}" srcOrd="0" destOrd="0" presId="urn:microsoft.com/office/officeart/2011/layout/CircleProcess"/>
    <dgm:cxn modelId="{2559BEF5-2D19-4691-B95D-77CC0391538F}" type="presParOf" srcId="{9C79C5F5-0C85-4933-AB1F-E23C941EB7C7}" destId="{F5E853B8-826B-42F2-A461-7DE5F60C8BA4}" srcOrd="11" destOrd="0" presId="urn:microsoft.com/office/officeart/2011/layout/CircleProcess"/>
    <dgm:cxn modelId="{231FC547-A6A4-4F28-A778-6A78C93DEFA1}" type="presParOf" srcId="{9C79C5F5-0C85-4933-AB1F-E23C941EB7C7}" destId="{CDEF19EB-4EDA-4621-894B-CAA449AC212A}" srcOrd="12" destOrd="0" presId="urn:microsoft.com/office/officeart/2011/layout/CircleProcess"/>
    <dgm:cxn modelId="{99DF03EB-5355-491C-957D-86426188F212}" type="presParOf" srcId="{CDEF19EB-4EDA-4621-894B-CAA449AC212A}" destId="{C227F9B0-DCBF-409C-83F2-88C35D25AAD8}" srcOrd="0" destOrd="0" presId="urn:microsoft.com/office/officeart/2011/layout/CircleProcess"/>
    <dgm:cxn modelId="{57889290-CA8E-43F8-BD75-35C9AD4ADD33}" type="presParOf" srcId="{9C79C5F5-0C85-4933-AB1F-E23C941EB7C7}" destId="{5A23D3A3-4B13-4ABE-9336-E9FA448724C6}" srcOrd="13" destOrd="0" presId="urn:microsoft.com/office/officeart/2011/layout/CircleProcess"/>
    <dgm:cxn modelId="{115E3E0A-17C0-4BD3-B08E-40C62E163B64}" type="presParOf" srcId="{5A23D3A3-4B13-4ABE-9336-E9FA448724C6}" destId="{20C51217-4B30-4A63-9275-1DF1A820D2BD}" srcOrd="0" destOrd="0" presId="urn:microsoft.com/office/officeart/2011/layout/CircleProcess"/>
    <dgm:cxn modelId="{A8E38E4B-AA04-457B-87C4-7C29CB3D17F1}" type="presParOf" srcId="{9C79C5F5-0C85-4933-AB1F-E23C941EB7C7}" destId="{49B97AC0-A18B-4C6C-AFE0-781A062C9571}" srcOrd="14" destOrd="0" presId="urn:microsoft.com/office/officeart/2011/layout/CircleProcess"/>
    <dgm:cxn modelId="{DBF47D6B-5763-4F54-83D1-A9791BE8FFE7}" type="presParOf" srcId="{9C79C5F5-0C85-4933-AB1F-E23C941EB7C7}" destId="{50ED80F8-B432-470D-841B-0B2F807D8BF4}" srcOrd="15" destOrd="0" presId="urn:microsoft.com/office/officeart/2011/layout/CircleProcess"/>
    <dgm:cxn modelId="{16DF33A0-6B56-4EC5-A6D7-3D3E9B72AE4C}" type="presParOf" srcId="{50ED80F8-B432-470D-841B-0B2F807D8BF4}" destId="{3A60D393-6006-438B-AF77-8B810EE45BBC}" srcOrd="0" destOrd="0" presId="urn:microsoft.com/office/officeart/2011/layout/CircleProcess"/>
    <dgm:cxn modelId="{48674487-15D9-4355-8593-D6E9CD835CEE}" type="presParOf" srcId="{9C79C5F5-0C85-4933-AB1F-E23C941EB7C7}" destId="{0D327DC8-78E5-45D9-82E7-ED6FF59E2FC4}" srcOrd="16" destOrd="0" presId="urn:microsoft.com/office/officeart/2011/layout/CircleProcess"/>
    <dgm:cxn modelId="{BFA6C3C1-3FC5-4769-9FE4-D905C36A472B}" type="presParOf" srcId="{0D327DC8-78E5-45D9-82E7-ED6FF59E2FC4}" destId="{F3C09033-7999-4834-A384-5438A3BDAE1D}" srcOrd="0" destOrd="0" presId="urn:microsoft.com/office/officeart/2011/layout/CircleProcess"/>
    <dgm:cxn modelId="{84052399-3EC1-4B26-8248-5B4B212CCE8A}" type="presParOf" srcId="{9C79C5F5-0C85-4933-AB1F-E23C941EB7C7}" destId="{8B747CAD-FCBA-4CAA-A51E-217A3282B209}" srcOrd="17" destOrd="0" presId="urn:microsoft.com/office/officeart/2011/layout/CircleProcess"/>
    <dgm:cxn modelId="{7FB3B62F-2DCA-4557-9FED-9935303C9E36}" type="presParOf" srcId="{9C79C5F5-0C85-4933-AB1F-E23C941EB7C7}" destId="{3069DA2E-F0D4-4415-988F-4D73D41703DB}" srcOrd="18" destOrd="0" presId="urn:microsoft.com/office/officeart/2011/layout/CircleProcess"/>
    <dgm:cxn modelId="{AE50DA08-FCDA-4D22-BE9B-11B67F5F0592}" type="presParOf" srcId="{3069DA2E-F0D4-4415-988F-4D73D41703DB}" destId="{6470466E-7117-4CE3-A67F-60A0EB2A669C}" srcOrd="0" destOrd="0" presId="urn:microsoft.com/office/officeart/2011/layout/CircleProcess"/>
    <dgm:cxn modelId="{C2052101-2E39-4EFB-808B-EF87DAFB8C4B}" type="presParOf" srcId="{9C79C5F5-0C85-4933-AB1F-E23C941EB7C7}" destId="{F2F69D7A-E4B0-4254-9075-F3D09467A29E}" srcOrd="19" destOrd="0" presId="urn:microsoft.com/office/officeart/2011/layout/CircleProcess"/>
    <dgm:cxn modelId="{D7F9F5A2-FD03-4B50-82E0-948F5F0054CD}" type="presParOf" srcId="{F2F69D7A-E4B0-4254-9075-F3D09467A29E}" destId="{B6E6AB4E-0E22-4641-8A97-1D476F334DF4}" srcOrd="0" destOrd="0" presId="urn:microsoft.com/office/officeart/2011/layout/CircleProcess"/>
    <dgm:cxn modelId="{98A27943-38BB-429C-8223-7EE97D34A239}" type="presParOf" srcId="{9C79C5F5-0C85-4933-AB1F-E23C941EB7C7}" destId="{3F951147-0C53-45DB-825B-2ADD38397F3D}" srcOrd="20" destOrd="0" presId="urn:microsoft.com/office/officeart/2011/layout/CircleProcess"/>
    <dgm:cxn modelId="{0AFEEC06-8962-45E5-A695-23E71EBDAEC5}" type="presParOf" srcId="{9C79C5F5-0C85-4933-AB1F-E23C941EB7C7}" destId="{92C7F6BD-75A0-4354-8C98-04D8BED50E53}" srcOrd="21" destOrd="0" presId="urn:microsoft.com/office/officeart/2011/layout/CircleProcess"/>
    <dgm:cxn modelId="{6D185B7F-01EE-4A24-930F-6BEF4E167D34}" type="presParOf" srcId="{92C7F6BD-75A0-4354-8C98-04D8BED50E53}" destId="{CFE6917B-812C-4C52-ACAF-60E23530C720}" srcOrd="0" destOrd="0" presId="urn:microsoft.com/office/officeart/2011/layout/CircleProcess"/>
    <dgm:cxn modelId="{712EDB03-9E3F-49B1-8D42-06424F07EB43}" type="presParOf" srcId="{9C79C5F5-0C85-4933-AB1F-E23C941EB7C7}" destId="{29D239C5-E8F9-4895-84A7-EFF1EF9AA09D}" srcOrd="22" destOrd="0" presId="urn:microsoft.com/office/officeart/2011/layout/CircleProcess"/>
    <dgm:cxn modelId="{A797396A-D664-4993-98C6-11E4AC6E3339}" type="presParOf" srcId="{29D239C5-E8F9-4895-84A7-EFF1EF9AA09D}" destId="{2F4A95F1-A713-4A00-B3DD-9CC5E875396A}" srcOrd="0" destOrd="0" presId="urn:microsoft.com/office/officeart/2011/layout/CircleProcess"/>
    <dgm:cxn modelId="{1A4698CC-A4C6-4F84-B727-EDC15067937C}" type="presParOf" srcId="{9C79C5F5-0C85-4933-AB1F-E23C941EB7C7}" destId="{2AE6659D-5605-479F-AD8A-5CCFD082C978}" srcOrd="23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3653B79-6960-4C19-B529-568197A050EE}" type="doc">
      <dgm:prSet loTypeId="urn:microsoft.com/office/officeart/2011/layout/CircleProcess" loCatId="process" qsTypeId="urn:microsoft.com/office/officeart/2005/8/quickstyle/simple2" qsCatId="simple" csTypeId="urn:microsoft.com/office/officeart/2005/8/colors/accent1_2" csCatId="accent1" phldr="1"/>
      <dgm:spPr/>
    </dgm:pt>
    <dgm:pt modelId="{D7555119-F768-4637-BEDD-D34F8CB90312}">
      <dgm:prSet phldrT="[Text]"/>
      <dgm:spPr/>
      <dgm:t>
        <a:bodyPr/>
        <a:lstStyle/>
        <a:p>
          <a:r>
            <a:rPr lang="en-US" b="1" dirty="0"/>
            <a:t>Controlled-Channel Attacks: Page Faults</a:t>
          </a:r>
        </a:p>
      </dgm:t>
    </dgm:pt>
    <dgm:pt modelId="{0FBFEAD5-24E0-45E2-BF53-D602F8441368}" type="parTrans" cxnId="{F8BF3E93-A0BE-431D-9F05-2032CADC54D8}">
      <dgm:prSet/>
      <dgm:spPr/>
      <dgm:t>
        <a:bodyPr/>
        <a:lstStyle/>
        <a:p>
          <a:endParaRPr lang="en-US"/>
        </a:p>
      </dgm:t>
    </dgm:pt>
    <dgm:pt modelId="{7B73C400-3337-43C6-A3D9-B9F365B43097}" type="sibTrans" cxnId="{F8BF3E93-A0BE-431D-9F05-2032CADC54D8}">
      <dgm:prSet/>
      <dgm:spPr/>
      <dgm:t>
        <a:bodyPr/>
        <a:lstStyle/>
        <a:p>
          <a:endParaRPr lang="en-US"/>
        </a:p>
      </dgm:t>
    </dgm:pt>
    <dgm:pt modelId="{5868042E-BDE5-4E95-9809-198705E9DFF9}">
      <dgm:prSet phldrT="[Text]"/>
      <dgm:spPr/>
      <dgm:t>
        <a:bodyPr/>
        <a:lstStyle/>
        <a:p>
          <a:r>
            <a:rPr lang="en-US" dirty="0" err="1"/>
            <a:t>AsyncShock</a:t>
          </a:r>
          <a:endParaRPr lang="en-US" dirty="0"/>
        </a:p>
      </dgm:t>
    </dgm:pt>
    <dgm:pt modelId="{E24049A6-DD5E-4F50-A4CE-DBB25C8D3067}" type="parTrans" cxnId="{F74F701F-3912-41CD-ACDD-FF5FC57F53DA}">
      <dgm:prSet/>
      <dgm:spPr/>
      <dgm:t>
        <a:bodyPr/>
        <a:lstStyle/>
        <a:p>
          <a:endParaRPr lang="en-US"/>
        </a:p>
      </dgm:t>
    </dgm:pt>
    <dgm:pt modelId="{4A732F64-5E95-48AF-BC56-4183F4E7F3AB}" type="sibTrans" cxnId="{F74F701F-3912-41CD-ACDD-FF5FC57F53DA}">
      <dgm:prSet/>
      <dgm:spPr/>
      <dgm:t>
        <a:bodyPr/>
        <a:lstStyle/>
        <a:p>
          <a:endParaRPr lang="en-US"/>
        </a:p>
      </dgm:t>
    </dgm:pt>
    <dgm:pt modelId="{9E0C051E-D3E9-45ED-9760-084BC5384413}">
      <dgm:prSet phldrT="[Text]"/>
      <dgm:spPr/>
      <dgm:t>
        <a:bodyPr/>
        <a:lstStyle/>
        <a:p>
          <a:r>
            <a:rPr lang="en-US" dirty="0"/>
            <a:t>Software Grand Exposure</a:t>
          </a:r>
        </a:p>
      </dgm:t>
    </dgm:pt>
    <dgm:pt modelId="{2F42F25D-9BC9-4673-9D00-6C4F1A1DE92D}" type="parTrans" cxnId="{1B6980DB-4958-4BD2-86EF-50A77C0E93CF}">
      <dgm:prSet/>
      <dgm:spPr/>
      <dgm:t>
        <a:bodyPr/>
        <a:lstStyle/>
        <a:p>
          <a:endParaRPr lang="en-US"/>
        </a:p>
      </dgm:t>
    </dgm:pt>
    <dgm:pt modelId="{8FF0C4AC-D243-43C0-8AF3-0A5DC9264301}" type="sibTrans" cxnId="{1B6980DB-4958-4BD2-86EF-50A77C0E93CF}">
      <dgm:prSet/>
      <dgm:spPr/>
      <dgm:t>
        <a:bodyPr/>
        <a:lstStyle/>
        <a:p>
          <a:endParaRPr lang="en-US"/>
        </a:p>
      </dgm:t>
    </dgm:pt>
    <dgm:pt modelId="{7A1F0FC7-B5AE-4F30-87F2-42B37D8DA3CE}">
      <dgm:prSet phldrT="[Text]"/>
      <dgm:spPr/>
      <dgm:t>
        <a:bodyPr/>
        <a:lstStyle/>
        <a:p>
          <a:r>
            <a:rPr lang="en-US" dirty="0"/>
            <a:t>T-SGX mitigation</a:t>
          </a:r>
        </a:p>
      </dgm:t>
    </dgm:pt>
    <dgm:pt modelId="{7257C694-9859-4CE3-A009-6E9974616422}" type="parTrans" cxnId="{549AC455-BB50-4E38-826C-4B9CFB520135}">
      <dgm:prSet/>
      <dgm:spPr/>
      <dgm:t>
        <a:bodyPr/>
        <a:lstStyle/>
        <a:p>
          <a:endParaRPr lang="en-US"/>
        </a:p>
      </dgm:t>
    </dgm:pt>
    <dgm:pt modelId="{FE0F697D-6A51-46B1-B65F-5D88181F3EF2}" type="sibTrans" cxnId="{549AC455-BB50-4E38-826C-4B9CFB520135}">
      <dgm:prSet/>
      <dgm:spPr/>
      <dgm:t>
        <a:bodyPr/>
        <a:lstStyle/>
        <a:p>
          <a:endParaRPr lang="en-US"/>
        </a:p>
      </dgm:t>
    </dgm:pt>
    <dgm:pt modelId="{4C72F355-774A-40F0-887F-283F0E128FE5}">
      <dgm:prSet phldrT="[Text]"/>
      <dgm:spPr/>
      <dgm:t>
        <a:bodyPr/>
        <a:lstStyle/>
        <a:p>
          <a:r>
            <a:rPr lang="en-US" dirty="0" err="1"/>
            <a:t>CacheZoom</a:t>
          </a:r>
          <a:endParaRPr lang="en-US" dirty="0"/>
        </a:p>
      </dgm:t>
    </dgm:pt>
    <dgm:pt modelId="{6FDFAE7A-3691-41FE-B9CE-B506ED023AFD}" type="parTrans" cxnId="{5D00BD74-C37E-49F9-8A3C-7E7FFC02409C}">
      <dgm:prSet/>
      <dgm:spPr/>
      <dgm:t>
        <a:bodyPr/>
        <a:lstStyle/>
        <a:p>
          <a:endParaRPr lang="en-US"/>
        </a:p>
      </dgm:t>
    </dgm:pt>
    <dgm:pt modelId="{58CDD060-C781-4556-B8DD-5C9A1E1A46DA}" type="sibTrans" cxnId="{5D00BD74-C37E-49F9-8A3C-7E7FFC02409C}">
      <dgm:prSet/>
      <dgm:spPr/>
      <dgm:t>
        <a:bodyPr/>
        <a:lstStyle/>
        <a:p>
          <a:endParaRPr lang="en-US"/>
        </a:p>
      </dgm:t>
    </dgm:pt>
    <dgm:pt modelId="{BA0AD35C-D432-4664-94A9-5923002B5A27}">
      <dgm:prSet phldrT="[Text]"/>
      <dgm:spPr/>
      <dgm:t>
        <a:bodyPr/>
        <a:lstStyle/>
        <a:p>
          <a:r>
            <a:rPr lang="en-US" dirty="0"/>
            <a:t>Cache Attacks on Intel SGX</a:t>
          </a:r>
        </a:p>
      </dgm:t>
    </dgm:pt>
    <dgm:pt modelId="{19497EC8-B55D-42B9-BDBE-7FB018ABC740}" type="parTrans" cxnId="{B667FE12-EC63-4A2D-94F6-EAB36DF878AA}">
      <dgm:prSet/>
      <dgm:spPr/>
      <dgm:t>
        <a:bodyPr/>
        <a:lstStyle/>
        <a:p>
          <a:endParaRPr lang="en-US"/>
        </a:p>
      </dgm:t>
    </dgm:pt>
    <dgm:pt modelId="{D9684F79-FC03-4868-9C45-C517FF1D8006}" type="sibTrans" cxnId="{B667FE12-EC63-4A2D-94F6-EAB36DF878AA}">
      <dgm:prSet/>
      <dgm:spPr/>
      <dgm:t>
        <a:bodyPr/>
        <a:lstStyle/>
        <a:p>
          <a:endParaRPr lang="en-US"/>
        </a:p>
      </dgm:t>
    </dgm:pt>
    <dgm:pt modelId="{DEFBCABE-DB77-4943-8A38-A8D79A8F9FB1}">
      <dgm:prSet phldrT="[Text]"/>
      <dgm:spPr/>
      <dgm:t>
        <a:bodyPr/>
        <a:lstStyle/>
        <a:p>
          <a:r>
            <a:rPr lang="en-US" dirty="0"/>
            <a:t>Branch Shadowing</a:t>
          </a:r>
        </a:p>
      </dgm:t>
    </dgm:pt>
    <dgm:pt modelId="{2A5D16A5-FA6D-4612-8B52-BBDCF3E3DD53}" type="parTrans" cxnId="{03BA91DC-6867-4434-92E1-B7047F9057F7}">
      <dgm:prSet/>
      <dgm:spPr/>
      <dgm:t>
        <a:bodyPr/>
        <a:lstStyle/>
        <a:p>
          <a:endParaRPr lang="en-US"/>
        </a:p>
      </dgm:t>
    </dgm:pt>
    <dgm:pt modelId="{55F545EC-E504-4AA6-9C75-403657318558}" type="sibTrans" cxnId="{03BA91DC-6867-4434-92E1-B7047F9057F7}">
      <dgm:prSet/>
      <dgm:spPr/>
      <dgm:t>
        <a:bodyPr/>
        <a:lstStyle/>
        <a:p>
          <a:endParaRPr lang="en-US"/>
        </a:p>
      </dgm:t>
    </dgm:pt>
    <dgm:pt modelId="{46A50B4B-641F-4613-91B8-C035E51E5552}">
      <dgm:prSet phldrT="[Text]"/>
      <dgm:spPr/>
      <dgm:t>
        <a:bodyPr/>
        <a:lstStyle/>
        <a:p>
          <a:r>
            <a:rPr lang="en-US" dirty="0"/>
            <a:t>High-Resolution Side Channels</a:t>
          </a:r>
        </a:p>
      </dgm:t>
    </dgm:pt>
    <dgm:pt modelId="{90EAE32E-7A2B-49D1-967E-9C110C2CF0E6}" type="parTrans" cxnId="{1F47089F-4C12-4DEF-B0D0-2298FFC71247}">
      <dgm:prSet/>
      <dgm:spPr/>
      <dgm:t>
        <a:bodyPr/>
        <a:lstStyle/>
        <a:p>
          <a:endParaRPr lang="en-US"/>
        </a:p>
      </dgm:t>
    </dgm:pt>
    <dgm:pt modelId="{43503F80-B701-4408-84EA-5E41B5F07556}" type="sibTrans" cxnId="{1F47089F-4C12-4DEF-B0D0-2298FFC71247}">
      <dgm:prSet/>
      <dgm:spPr/>
      <dgm:t>
        <a:bodyPr/>
        <a:lstStyle/>
        <a:p>
          <a:endParaRPr lang="en-US"/>
        </a:p>
      </dgm:t>
    </dgm:pt>
    <dgm:pt modelId="{A969EFAD-E014-4BCE-AC6B-198036658168}">
      <dgm:prSet phldrT="[Text]"/>
      <dgm:spPr/>
      <dgm:t>
        <a:bodyPr/>
        <a:lstStyle/>
        <a:p>
          <a:r>
            <a:rPr lang="en-US"/>
            <a:t>Malware Guard Extension</a:t>
          </a:r>
          <a:endParaRPr lang="en-US" dirty="0"/>
        </a:p>
      </dgm:t>
    </dgm:pt>
    <dgm:pt modelId="{AA8E46BB-A867-41E8-844F-2515DCAD44DF}" type="parTrans" cxnId="{B09D6E4F-6438-4679-B8C4-596BEC4060C0}">
      <dgm:prSet/>
      <dgm:spPr/>
      <dgm:t>
        <a:bodyPr/>
        <a:lstStyle/>
        <a:p>
          <a:endParaRPr lang="en-US"/>
        </a:p>
      </dgm:t>
    </dgm:pt>
    <dgm:pt modelId="{F598EB01-B2B3-4FDE-9133-329DB0151BB2}" type="sibTrans" cxnId="{B09D6E4F-6438-4679-B8C4-596BEC4060C0}">
      <dgm:prSet/>
      <dgm:spPr/>
      <dgm:t>
        <a:bodyPr/>
        <a:lstStyle/>
        <a:p>
          <a:endParaRPr lang="en-US"/>
        </a:p>
      </dgm:t>
    </dgm:pt>
    <dgm:pt modelId="{9AB99849-9C5E-4978-BDEB-8AE19C57E655}" type="pres">
      <dgm:prSet presAssocID="{43653B79-6960-4C19-B529-568197A050EE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4D8E909A-4EC7-4DB2-9D9C-7964C5F95F5D}" type="pres">
      <dgm:prSet presAssocID="{46A50B4B-641F-4613-91B8-C035E51E5552}" presName="Accent9" presStyleCnt="0"/>
      <dgm:spPr/>
    </dgm:pt>
    <dgm:pt modelId="{FB0D4D74-1C95-482B-963F-FA91A86A0DB4}" type="pres">
      <dgm:prSet presAssocID="{46A50B4B-641F-4613-91B8-C035E51E5552}" presName="Accent" presStyleLbl="node1" presStyleIdx="0" presStyleCnt="9"/>
      <dgm:spPr/>
    </dgm:pt>
    <dgm:pt modelId="{21BE5B1A-233B-4659-9CA7-C1DC53CFE3C4}" type="pres">
      <dgm:prSet presAssocID="{46A50B4B-641F-4613-91B8-C035E51E5552}" presName="ParentBackground9" presStyleCnt="0"/>
      <dgm:spPr/>
    </dgm:pt>
    <dgm:pt modelId="{338D8A5C-7251-4E31-B1D7-3263D681AEAB}" type="pres">
      <dgm:prSet presAssocID="{46A50B4B-641F-4613-91B8-C035E51E5552}" presName="ParentBackground" presStyleLbl="fgAcc1" presStyleIdx="0" presStyleCnt="9"/>
      <dgm:spPr/>
    </dgm:pt>
    <dgm:pt modelId="{9CA16AE1-6CE6-4AEA-AF35-2230AA1BAA63}" type="pres">
      <dgm:prSet presAssocID="{46A50B4B-641F-4613-91B8-C035E51E5552}" presName="Parent9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D3C5694-871B-4EDB-B837-F0C47863D6F0}" type="pres">
      <dgm:prSet presAssocID="{DEFBCABE-DB77-4943-8A38-A8D79A8F9FB1}" presName="Accent8" presStyleCnt="0"/>
      <dgm:spPr/>
    </dgm:pt>
    <dgm:pt modelId="{0E574E84-C759-42DA-BC6E-B0ABBA38348B}" type="pres">
      <dgm:prSet presAssocID="{DEFBCABE-DB77-4943-8A38-A8D79A8F9FB1}" presName="Accent" presStyleLbl="node1" presStyleIdx="1" presStyleCnt="9"/>
      <dgm:spPr/>
    </dgm:pt>
    <dgm:pt modelId="{B3942AC7-B4E1-45BD-80EB-2986A1E342DF}" type="pres">
      <dgm:prSet presAssocID="{DEFBCABE-DB77-4943-8A38-A8D79A8F9FB1}" presName="ParentBackground8" presStyleCnt="0"/>
      <dgm:spPr/>
    </dgm:pt>
    <dgm:pt modelId="{D4A17BE8-A47D-4EDA-B74F-24D13E3E1C26}" type="pres">
      <dgm:prSet presAssocID="{DEFBCABE-DB77-4943-8A38-A8D79A8F9FB1}" presName="ParentBackground" presStyleLbl="fgAcc1" presStyleIdx="1" presStyleCnt="9"/>
      <dgm:spPr/>
    </dgm:pt>
    <dgm:pt modelId="{838395FF-F9E4-4C98-B0F3-497CF9BA98AA}" type="pres">
      <dgm:prSet presAssocID="{DEFBCABE-DB77-4943-8A38-A8D79A8F9FB1}" presName="Parent8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72AF48B-9488-44C5-995C-5FC8F2C03813}" type="pres">
      <dgm:prSet presAssocID="{BA0AD35C-D432-4664-94A9-5923002B5A27}" presName="Accent7" presStyleCnt="0"/>
      <dgm:spPr/>
    </dgm:pt>
    <dgm:pt modelId="{BB8A00F7-0C00-492D-A6F8-432331D944AB}" type="pres">
      <dgm:prSet presAssocID="{BA0AD35C-D432-4664-94A9-5923002B5A27}" presName="Accent" presStyleLbl="node1" presStyleIdx="2" presStyleCnt="9"/>
      <dgm:spPr/>
    </dgm:pt>
    <dgm:pt modelId="{25E79B7E-DA67-4C62-AB41-54D9405144CC}" type="pres">
      <dgm:prSet presAssocID="{BA0AD35C-D432-4664-94A9-5923002B5A27}" presName="ParentBackground7" presStyleCnt="0"/>
      <dgm:spPr/>
    </dgm:pt>
    <dgm:pt modelId="{7725FBBA-857E-4FFD-81AD-3231A88F96C7}" type="pres">
      <dgm:prSet presAssocID="{BA0AD35C-D432-4664-94A9-5923002B5A27}" presName="ParentBackground" presStyleLbl="fgAcc1" presStyleIdx="2" presStyleCnt="9"/>
      <dgm:spPr/>
    </dgm:pt>
    <dgm:pt modelId="{F3147AF1-7B3B-4F9F-934C-64DB1DFC4E91}" type="pres">
      <dgm:prSet presAssocID="{BA0AD35C-D432-4664-94A9-5923002B5A27}" presName="Parent7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C50D99C2-B8B9-414E-8943-E62DE9436BB1}" type="pres">
      <dgm:prSet presAssocID="{4C72F355-774A-40F0-887F-283F0E128FE5}" presName="Accent6" presStyleCnt="0"/>
      <dgm:spPr/>
    </dgm:pt>
    <dgm:pt modelId="{A0E78749-5AD8-496C-9886-C1C0D5C8A393}" type="pres">
      <dgm:prSet presAssocID="{4C72F355-774A-40F0-887F-283F0E128FE5}" presName="Accent" presStyleLbl="node1" presStyleIdx="3" presStyleCnt="9"/>
      <dgm:spPr/>
    </dgm:pt>
    <dgm:pt modelId="{694438B3-A8A6-4E52-8761-F42B0D150CD1}" type="pres">
      <dgm:prSet presAssocID="{4C72F355-774A-40F0-887F-283F0E128FE5}" presName="ParentBackground6" presStyleCnt="0"/>
      <dgm:spPr/>
    </dgm:pt>
    <dgm:pt modelId="{04CC92AA-B27E-4696-AA29-FFD2ECB66A1C}" type="pres">
      <dgm:prSet presAssocID="{4C72F355-774A-40F0-887F-283F0E128FE5}" presName="ParentBackground" presStyleLbl="fgAcc1" presStyleIdx="3" presStyleCnt="9"/>
      <dgm:spPr/>
    </dgm:pt>
    <dgm:pt modelId="{F65DC072-83FA-44A9-A502-947A0EDF98AB}" type="pres">
      <dgm:prSet presAssocID="{4C72F355-774A-40F0-887F-283F0E128FE5}" presName="Parent6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77690A9A-2FFD-42F0-91C7-3AD764C1F569}" type="pres">
      <dgm:prSet presAssocID="{A969EFAD-E014-4BCE-AC6B-198036658168}" presName="Accent5" presStyleCnt="0"/>
      <dgm:spPr/>
    </dgm:pt>
    <dgm:pt modelId="{13AD389F-0B62-429B-816E-5DE0691821D8}" type="pres">
      <dgm:prSet presAssocID="{A969EFAD-E014-4BCE-AC6B-198036658168}" presName="Accent" presStyleLbl="node1" presStyleIdx="4" presStyleCnt="9"/>
      <dgm:spPr/>
    </dgm:pt>
    <dgm:pt modelId="{F6A95A39-B0B6-4E1A-B818-122E425A4BDD}" type="pres">
      <dgm:prSet presAssocID="{A969EFAD-E014-4BCE-AC6B-198036658168}" presName="ParentBackground5" presStyleCnt="0"/>
      <dgm:spPr/>
    </dgm:pt>
    <dgm:pt modelId="{C6B0F770-654B-4632-9AB4-FAB3DAA5C1D2}" type="pres">
      <dgm:prSet presAssocID="{A969EFAD-E014-4BCE-AC6B-198036658168}" presName="ParentBackground" presStyleLbl="fgAcc1" presStyleIdx="4" presStyleCnt="9"/>
      <dgm:spPr/>
    </dgm:pt>
    <dgm:pt modelId="{6BDD637B-B01E-4C01-A953-4E15ED20DDEB}" type="pres">
      <dgm:prSet presAssocID="{A969EFAD-E014-4BCE-AC6B-198036658168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183C0AEC-95D2-4BEA-AE7C-4741836499D4}" type="pres">
      <dgm:prSet presAssocID="{7A1F0FC7-B5AE-4F30-87F2-42B37D8DA3CE}" presName="Accent4" presStyleCnt="0"/>
      <dgm:spPr/>
    </dgm:pt>
    <dgm:pt modelId="{2E6CC9E7-4935-455D-9162-34E2E742ECFD}" type="pres">
      <dgm:prSet presAssocID="{7A1F0FC7-B5AE-4F30-87F2-42B37D8DA3CE}" presName="Accent" presStyleLbl="node1" presStyleIdx="5" presStyleCnt="9"/>
      <dgm:spPr/>
    </dgm:pt>
    <dgm:pt modelId="{EBF7FD18-9BCC-4D07-AB1F-6C041C6454D8}" type="pres">
      <dgm:prSet presAssocID="{7A1F0FC7-B5AE-4F30-87F2-42B37D8DA3CE}" presName="ParentBackground4" presStyleCnt="0"/>
      <dgm:spPr/>
    </dgm:pt>
    <dgm:pt modelId="{3C61A247-D0CF-46DB-AE0C-4E4196F5603A}" type="pres">
      <dgm:prSet presAssocID="{7A1F0FC7-B5AE-4F30-87F2-42B37D8DA3CE}" presName="ParentBackground" presStyleLbl="fgAcc1" presStyleIdx="5" presStyleCnt="9"/>
      <dgm:spPr/>
    </dgm:pt>
    <dgm:pt modelId="{FB769040-B0BC-454F-AA45-C6A0B03A795D}" type="pres">
      <dgm:prSet presAssocID="{7A1F0FC7-B5AE-4F30-87F2-42B37D8DA3CE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A97B5B4A-5627-4AC1-B11A-B2E169D96A56}" type="pres">
      <dgm:prSet presAssocID="{9E0C051E-D3E9-45ED-9760-084BC5384413}" presName="Accent3" presStyleCnt="0"/>
      <dgm:spPr/>
    </dgm:pt>
    <dgm:pt modelId="{054FF2F4-6F40-4CBB-9F4A-75B40CED31D4}" type="pres">
      <dgm:prSet presAssocID="{9E0C051E-D3E9-45ED-9760-084BC5384413}" presName="Accent" presStyleLbl="node1" presStyleIdx="6" presStyleCnt="9"/>
      <dgm:spPr/>
    </dgm:pt>
    <dgm:pt modelId="{7B05C6F0-EAD1-41FF-978F-D83BF3EEF71B}" type="pres">
      <dgm:prSet presAssocID="{9E0C051E-D3E9-45ED-9760-084BC5384413}" presName="ParentBackground3" presStyleCnt="0"/>
      <dgm:spPr/>
    </dgm:pt>
    <dgm:pt modelId="{C65F9E74-E87C-4108-BE35-BEE9B89129A6}" type="pres">
      <dgm:prSet presAssocID="{9E0C051E-D3E9-45ED-9760-084BC5384413}" presName="ParentBackground" presStyleLbl="fgAcc1" presStyleIdx="6" presStyleCnt="9"/>
      <dgm:spPr/>
    </dgm:pt>
    <dgm:pt modelId="{9C33C51B-7AF0-4808-9956-142BF0849E1C}" type="pres">
      <dgm:prSet presAssocID="{9E0C051E-D3E9-45ED-9760-084BC5384413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D1650E4-5DD3-478A-9633-9FAA7BE6DAD0}" type="pres">
      <dgm:prSet presAssocID="{5868042E-BDE5-4E95-9809-198705E9DFF9}" presName="Accent2" presStyleCnt="0"/>
      <dgm:spPr/>
    </dgm:pt>
    <dgm:pt modelId="{ADE1FDD3-7662-4EE9-BE41-EF733B8DD33D}" type="pres">
      <dgm:prSet presAssocID="{5868042E-BDE5-4E95-9809-198705E9DFF9}" presName="Accent" presStyleLbl="node1" presStyleIdx="7" presStyleCnt="9"/>
      <dgm:spPr/>
    </dgm:pt>
    <dgm:pt modelId="{366B12CB-0655-4945-83EB-BE93AB4F7587}" type="pres">
      <dgm:prSet presAssocID="{5868042E-BDE5-4E95-9809-198705E9DFF9}" presName="ParentBackground2" presStyleCnt="0"/>
      <dgm:spPr/>
    </dgm:pt>
    <dgm:pt modelId="{5D55705F-B3A1-44D9-B575-3F5E7A790208}" type="pres">
      <dgm:prSet presAssocID="{5868042E-BDE5-4E95-9809-198705E9DFF9}" presName="ParentBackground" presStyleLbl="fgAcc1" presStyleIdx="7" presStyleCnt="9"/>
      <dgm:spPr/>
    </dgm:pt>
    <dgm:pt modelId="{0E0D9C74-8E64-47BC-ABFA-3A489113DFEF}" type="pres">
      <dgm:prSet presAssocID="{5868042E-BDE5-4E95-9809-198705E9DFF9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613FCD9-055B-43A4-9807-4EA7E23B93A4}" type="pres">
      <dgm:prSet presAssocID="{D7555119-F768-4637-BEDD-D34F8CB90312}" presName="Accent1" presStyleCnt="0"/>
      <dgm:spPr/>
    </dgm:pt>
    <dgm:pt modelId="{B0851849-96FF-4266-87A5-E4034C39A553}" type="pres">
      <dgm:prSet presAssocID="{D7555119-F768-4637-BEDD-D34F8CB90312}" presName="Accent" presStyleLbl="node1" presStyleIdx="8" presStyleCnt="9"/>
      <dgm:spPr/>
    </dgm:pt>
    <dgm:pt modelId="{DFAD4112-1DE0-4BC2-B48E-ADD9A35D89B6}" type="pres">
      <dgm:prSet presAssocID="{D7555119-F768-4637-BEDD-D34F8CB90312}" presName="ParentBackground1" presStyleCnt="0"/>
      <dgm:spPr/>
    </dgm:pt>
    <dgm:pt modelId="{5CF3F3F7-29E5-478D-B3D0-6D3E31AFC982}" type="pres">
      <dgm:prSet presAssocID="{D7555119-F768-4637-BEDD-D34F8CB90312}" presName="ParentBackground" presStyleLbl="fgAcc1" presStyleIdx="8" presStyleCnt="9"/>
      <dgm:spPr/>
    </dgm:pt>
    <dgm:pt modelId="{50ADBC4E-D2EB-49E4-BF17-CBFE678A6AA8}" type="pres">
      <dgm:prSet presAssocID="{D7555119-F768-4637-BEDD-D34F8CB90312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DEBBE60A-F7E4-4CE0-86C3-1294839FCD1B}" type="presOf" srcId="{9E0C051E-D3E9-45ED-9760-084BC5384413}" destId="{C65F9E74-E87C-4108-BE35-BEE9B89129A6}" srcOrd="0" destOrd="0" presId="urn:microsoft.com/office/officeart/2011/layout/CircleProcess"/>
    <dgm:cxn modelId="{A1CA3F0C-C9B0-4D6F-A3F1-2393437FF3C5}" type="presOf" srcId="{4C72F355-774A-40F0-887F-283F0E128FE5}" destId="{04CC92AA-B27E-4696-AA29-FFD2ECB66A1C}" srcOrd="0" destOrd="0" presId="urn:microsoft.com/office/officeart/2011/layout/CircleProcess"/>
    <dgm:cxn modelId="{B667FE12-EC63-4A2D-94F6-EAB36DF878AA}" srcId="{43653B79-6960-4C19-B529-568197A050EE}" destId="{BA0AD35C-D432-4664-94A9-5923002B5A27}" srcOrd="6" destOrd="0" parTransId="{19497EC8-B55D-42B9-BDBE-7FB018ABC740}" sibTransId="{D9684F79-FC03-4868-9C45-C517FF1D8006}"/>
    <dgm:cxn modelId="{783A4C14-36AF-4AC2-94B6-BEF1957F32F1}" type="presOf" srcId="{46A50B4B-641F-4613-91B8-C035E51E5552}" destId="{9CA16AE1-6CE6-4AEA-AF35-2230AA1BAA63}" srcOrd="1" destOrd="0" presId="urn:microsoft.com/office/officeart/2011/layout/CircleProcess"/>
    <dgm:cxn modelId="{F74F701F-3912-41CD-ACDD-FF5FC57F53DA}" srcId="{43653B79-6960-4C19-B529-568197A050EE}" destId="{5868042E-BDE5-4E95-9809-198705E9DFF9}" srcOrd="1" destOrd="0" parTransId="{E24049A6-DD5E-4F50-A4CE-DBB25C8D3067}" sibTransId="{4A732F64-5E95-48AF-BC56-4183F4E7F3AB}"/>
    <dgm:cxn modelId="{B6981628-73E6-489E-9DD1-B3445EFDADC4}" type="presOf" srcId="{5868042E-BDE5-4E95-9809-198705E9DFF9}" destId="{0E0D9C74-8E64-47BC-ABFA-3A489113DFEF}" srcOrd="1" destOrd="0" presId="urn:microsoft.com/office/officeart/2011/layout/CircleProcess"/>
    <dgm:cxn modelId="{E513D432-3AAD-4BC1-AEF4-AC116684F44E}" type="presOf" srcId="{A969EFAD-E014-4BCE-AC6B-198036658168}" destId="{6BDD637B-B01E-4C01-A953-4E15ED20DDEB}" srcOrd="1" destOrd="0" presId="urn:microsoft.com/office/officeart/2011/layout/CircleProcess"/>
    <dgm:cxn modelId="{9B001647-28CA-4564-8F6E-2412AF977E66}" type="presOf" srcId="{BA0AD35C-D432-4664-94A9-5923002B5A27}" destId="{F3147AF1-7B3B-4F9F-934C-64DB1DFC4E91}" srcOrd="1" destOrd="0" presId="urn:microsoft.com/office/officeart/2011/layout/CircleProcess"/>
    <dgm:cxn modelId="{B09D6E4F-6438-4679-B8C4-596BEC4060C0}" srcId="{43653B79-6960-4C19-B529-568197A050EE}" destId="{A969EFAD-E014-4BCE-AC6B-198036658168}" srcOrd="4" destOrd="0" parTransId="{AA8E46BB-A867-41E8-844F-2515DCAD44DF}" sibTransId="{F598EB01-B2B3-4FDE-9133-329DB0151BB2}"/>
    <dgm:cxn modelId="{76090153-EB90-4CF4-A0E7-6C28D3C81CB3}" type="presOf" srcId="{7A1F0FC7-B5AE-4F30-87F2-42B37D8DA3CE}" destId="{FB769040-B0BC-454F-AA45-C6A0B03A795D}" srcOrd="1" destOrd="0" presId="urn:microsoft.com/office/officeart/2011/layout/CircleProcess"/>
    <dgm:cxn modelId="{5D00BD74-C37E-49F9-8A3C-7E7FFC02409C}" srcId="{43653B79-6960-4C19-B529-568197A050EE}" destId="{4C72F355-774A-40F0-887F-283F0E128FE5}" srcOrd="5" destOrd="0" parTransId="{6FDFAE7A-3691-41FE-B9CE-B506ED023AFD}" sibTransId="{58CDD060-C781-4556-B8DD-5C9A1E1A46DA}"/>
    <dgm:cxn modelId="{549AC455-BB50-4E38-826C-4B9CFB520135}" srcId="{43653B79-6960-4C19-B529-568197A050EE}" destId="{7A1F0FC7-B5AE-4F30-87F2-42B37D8DA3CE}" srcOrd="3" destOrd="0" parTransId="{7257C694-9859-4CE3-A009-6E9974616422}" sibTransId="{FE0F697D-6A51-46B1-B65F-5D88181F3EF2}"/>
    <dgm:cxn modelId="{B174EF56-1615-48B1-9596-9854EAEA3F49}" type="presOf" srcId="{DEFBCABE-DB77-4943-8A38-A8D79A8F9FB1}" destId="{838395FF-F9E4-4C98-B0F3-497CF9BA98AA}" srcOrd="1" destOrd="0" presId="urn:microsoft.com/office/officeart/2011/layout/CircleProcess"/>
    <dgm:cxn modelId="{1D69FD76-1FF8-4197-9CE0-448A14A8C96D}" type="presOf" srcId="{4C72F355-774A-40F0-887F-283F0E128FE5}" destId="{F65DC072-83FA-44A9-A502-947A0EDF98AB}" srcOrd="1" destOrd="0" presId="urn:microsoft.com/office/officeart/2011/layout/CircleProcess"/>
    <dgm:cxn modelId="{DD75707F-224F-4B26-8EE6-D086BB40C738}" type="presOf" srcId="{46A50B4B-641F-4613-91B8-C035E51E5552}" destId="{338D8A5C-7251-4E31-B1D7-3263D681AEAB}" srcOrd="0" destOrd="0" presId="urn:microsoft.com/office/officeart/2011/layout/CircleProcess"/>
    <dgm:cxn modelId="{F87A3887-8B80-4772-8ECF-91B6DEEA7F28}" type="presOf" srcId="{D7555119-F768-4637-BEDD-D34F8CB90312}" destId="{5CF3F3F7-29E5-478D-B3D0-6D3E31AFC982}" srcOrd="0" destOrd="0" presId="urn:microsoft.com/office/officeart/2011/layout/CircleProcess"/>
    <dgm:cxn modelId="{D7D75188-069A-4995-8C28-8C2BDCEA3B88}" type="presOf" srcId="{43653B79-6960-4C19-B529-568197A050EE}" destId="{9AB99849-9C5E-4978-BDEB-8AE19C57E655}" srcOrd="0" destOrd="0" presId="urn:microsoft.com/office/officeart/2011/layout/CircleProcess"/>
    <dgm:cxn modelId="{A387FF8D-4657-42CE-B5A5-6DDEE8CAFC78}" type="presOf" srcId="{5868042E-BDE5-4E95-9809-198705E9DFF9}" destId="{5D55705F-B3A1-44D9-B575-3F5E7A790208}" srcOrd="0" destOrd="0" presId="urn:microsoft.com/office/officeart/2011/layout/CircleProcess"/>
    <dgm:cxn modelId="{F8BF3E93-A0BE-431D-9F05-2032CADC54D8}" srcId="{43653B79-6960-4C19-B529-568197A050EE}" destId="{D7555119-F768-4637-BEDD-D34F8CB90312}" srcOrd="0" destOrd="0" parTransId="{0FBFEAD5-24E0-45E2-BF53-D602F8441368}" sibTransId="{7B73C400-3337-43C6-A3D9-B9F365B43097}"/>
    <dgm:cxn modelId="{7AE73B9D-8FD9-44AF-85EC-9B6912694EFC}" type="presOf" srcId="{7A1F0FC7-B5AE-4F30-87F2-42B37D8DA3CE}" destId="{3C61A247-D0CF-46DB-AE0C-4E4196F5603A}" srcOrd="0" destOrd="0" presId="urn:microsoft.com/office/officeart/2011/layout/CircleProcess"/>
    <dgm:cxn modelId="{1F47089F-4C12-4DEF-B0D0-2298FFC71247}" srcId="{43653B79-6960-4C19-B529-568197A050EE}" destId="{46A50B4B-641F-4613-91B8-C035E51E5552}" srcOrd="8" destOrd="0" parTransId="{90EAE32E-7A2B-49D1-967E-9C110C2CF0E6}" sibTransId="{43503F80-B701-4408-84EA-5E41B5F07556}"/>
    <dgm:cxn modelId="{A0901EB1-6EB1-480B-8D81-B1367B97D6EB}" type="presOf" srcId="{9E0C051E-D3E9-45ED-9760-084BC5384413}" destId="{9C33C51B-7AF0-4808-9956-142BF0849E1C}" srcOrd="1" destOrd="0" presId="urn:microsoft.com/office/officeart/2011/layout/CircleProcess"/>
    <dgm:cxn modelId="{A335F6CA-CB6F-4A38-ACCB-3834D33F4F10}" type="presOf" srcId="{DEFBCABE-DB77-4943-8A38-A8D79A8F9FB1}" destId="{D4A17BE8-A47D-4EDA-B74F-24D13E3E1C26}" srcOrd="0" destOrd="0" presId="urn:microsoft.com/office/officeart/2011/layout/CircleProcess"/>
    <dgm:cxn modelId="{21E319D9-A125-481A-A6E3-1AB69477E7F6}" type="presOf" srcId="{BA0AD35C-D432-4664-94A9-5923002B5A27}" destId="{7725FBBA-857E-4FFD-81AD-3231A88F96C7}" srcOrd="0" destOrd="0" presId="urn:microsoft.com/office/officeart/2011/layout/CircleProcess"/>
    <dgm:cxn modelId="{1B6980DB-4958-4BD2-86EF-50A77C0E93CF}" srcId="{43653B79-6960-4C19-B529-568197A050EE}" destId="{9E0C051E-D3E9-45ED-9760-084BC5384413}" srcOrd="2" destOrd="0" parTransId="{2F42F25D-9BC9-4673-9D00-6C4F1A1DE92D}" sibTransId="{8FF0C4AC-D243-43C0-8AF3-0A5DC9264301}"/>
    <dgm:cxn modelId="{03BA91DC-6867-4434-92E1-B7047F9057F7}" srcId="{43653B79-6960-4C19-B529-568197A050EE}" destId="{DEFBCABE-DB77-4943-8A38-A8D79A8F9FB1}" srcOrd="7" destOrd="0" parTransId="{2A5D16A5-FA6D-4612-8B52-BBDCF3E3DD53}" sibTransId="{55F545EC-E504-4AA6-9C75-403657318558}"/>
    <dgm:cxn modelId="{66180EEA-BE83-41F4-9A02-B4E866CBF719}" type="presOf" srcId="{A969EFAD-E014-4BCE-AC6B-198036658168}" destId="{C6B0F770-654B-4632-9AB4-FAB3DAA5C1D2}" srcOrd="0" destOrd="0" presId="urn:microsoft.com/office/officeart/2011/layout/CircleProcess"/>
    <dgm:cxn modelId="{82CBD8FA-1FE4-491E-9F59-5BAB23A2EBCC}" type="presOf" srcId="{D7555119-F768-4637-BEDD-D34F8CB90312}" destId="{50ADBC4E-D2EB-49E4-BF17-CBFE678A6AA8}" srcOrd="1" destOrd="0" presId="urn:microsoft.com/office/officeart/2011/layout/CircleProcess"/>
    <dgm:cxn modelId="{BEB3B7B8-366A-4E07-B747-0C9A1F456AF3}" type="presParOf" srcId="{9AB99849-9C5E-4978-BDEB-8AE19C57E655}" destId="{4D8E909A-4EC7-4DB2-9D9C-7964C5F95F5D}" srcOrd="0" destOrd="0" presId="urn:microsoft.com/office/officeart/2011/layout/CircleProcess"/>
    <dgm:cxn modelId="{4910DE78-B978-4070-A557-CDF9F2B63FB0}" type="presParOf" srcId="{4D8E909A-4EC7-4DB2-9D9C-7964C5F95F5D}" destId="{FB0D4D74-1C95-482B-963F-FA91A86A0DB4}" srcOrd="0" destOrd="0" presId="urn:microsoft.com/office/officeart/2011/layout/CircleProcess"/>
    <dgm:cxn modelId="{FEAB8EB9-7C39-4EB1-83A7-97A5185E7641}" type="presParOf" srcId="{9AB99849-9C5E-4978-BDEB-8AE19C57E655}" destId="{21BE5B1A-233B-4659-9CA7-C1DC53CFE3C4}" srcOrd="1" destOrd="0" presId="urn:microsoft.com/office/officeart/2011/layout/CircleProcess"/>
    <dgm:cxn modelId="{68F433B6-A421-477D-BA74-04DE27199562}" type="presParOf" srcId="{21BE5B1A-233B-4659-9CA7-C1DC53CFE3C4}" destId="{338D8A5C-7251-4E31-B1D7-3263D681AEAB}" srcOrd="0" destOrd="0" presId="urn:microsoft.com/office/officeart/2011/layout/CircleProcess"/>
    <dgm:cxn modelId="{6022D06F-C335-46BA-A7A5-D061B5D60D92}" type="presParOf" srcId="{9AB99849-9C5E-4978-BDEB-8AE19C57E655}" destId="{9CA16AE1-6CE6-4AEA-AF35-2230AA1BAA63}" srcOrd="2" destOrd="0" presId="urn:microsoft.com/office/officeart/2011/layout/CircleProcess"/>
    <dgm:cxn modelId="{1CFDDFE4-6AEC-4140-8436-760B9695B8B8}" type="presParOf" srcId="{9AB99849-9C5E-4978-BDEB-8AE19C57E655}" destId="{2D3C5694-871B-4EDB-B837-F0C47863D6F0}" srcOrd="3" destOrd="0" presId="urn:microsoft.com/office/officeart/2011/layout/CircleProcess"/>
    <dgm:cxn modelId="{6DA4D1D7-CD6E-41AD-B2EC-CACDDF408C45}" type="presParOf" srcId="{2D3C5694-871B-4EDB-B837-F0C47863D6F0}" destId="{0E574E84-C759-42DA-BC6E-B0ABBA38348B}" srcOrd="0" destOrd="0" presId="urn:microsoft.com/office/officeart/2011/layout/CircleProcess"/>
    <dgm:cxn modelId="{31437387-0FC8-44D2-AA64-52005AD249F2}" type="presParOf" srcId="{9AB99849-9C5E-4978-BDEB-8AE19C57E655}" destId="{B3942AC7-B4E1-45BD-80EB-2986A1E342DF}" srcOrd="4" destOrd="0" presId="urn:microsoft.com/office/officeart/2011/layout/CircleProcess"/>
    <dgm:cxn modelId="{744CA738-F014-4CE2-AAE1-D1799AB8D5EB}" type="presParOf" srcId="{B3942AC7-B4E1-45BD-80EB-2986A1E342DF}" destId="{D4A17BE8-A47D-4EDA-B74F-24D13E3E1C26}" srcOrd="0" destOrd="0" presId="urn:microsoft.com/office/officeart/2011/layout/CircleProcess"/>
    <dgm:cxn modelId="{0B69B21F-D201-4D02-A15F-BA4453D7D4A1}" type="presParOf" srcId="{9AB99849-9C5E-4978-BDEB-8AE19C57E655}" destId="{838395FF-F9E4-4C98-B0F3-497CF9BA98AA}" srcOrd="5" destOrd="0" presId="urn:microsoft.com/office/officeart/2011/layout/CircleProcess"/>
    <dgm:cxn modelId="{D878AF2D-3BB6-4478-BFCD-D220FAC8E653}" type="presParOf" srcId="{9AB99849-9C5E-4978-BDEB-8AE19C57E655}" destId="{B72AF48B-9488-44C5-995C-5FC8F2C03813}" srcOrd="6" destOrd="0" presId="urn:microsoft.com/office/officeart/2011/layout/CircleProcess"/>
    <dgm:cxn modelId="{D43C0085-C432-4243-B26C-009AB48B5491}" type="presParOf" srcId="{B72AF48B-9488-44C5-995C-5FC8F2C03813}" destId="{BB8A00F7-0C00-492D-A6F8-432331D944AB}" srcOrd="0" destOrd="0" presId="urn:microsoft.com/office/officeart/2011/layout/CircleProcess"/>
    <dgm:cxn modelId="{DC7172D1-2852-4E30-AE91-2900318E115E}" type="presParOf" srcId="{9AB99849-9C5E-4978-BDEB-8AE19C57E655}" destId="{25E79B7E-DA67-4C62-AB41-54D9405144CC}" srcOrd="7" destOrd="0" presId="urn:microsoft.com/office/officeart/2011/layout/CircleProcess"/>
    <dgm:cxn modelId="{CC10A3E0-5B44-4717-94C5-047050841132}" type="presParOf" srcId="{25E79B7E-DA67-4C62-AB41-54D9405144CC}" destId="{7725FBBA-857E-4FFD-81AD-3231A88F96C7}" srcOrd="0" destOrd="0" presId="urn:microsoft.com/office/officeart/2011/layout/CircleProcess"/>
    <dgm:cxn modelId="{29F2DE35-4FD0-40FC-AAC0-3C938E07238A}" type="presParOf" srcId="{9AB99849-9C5E-4978-BDEB-8AE19C57E655}" destId="{F3147AF1-7B3B-4F9F-934C-64DB1DFC4E91}" srcOrd="8" destOrd="0" presId="urn:microsoft.com/office/officeart/2011/layout/CircleProcess"/>
    <dgm:cxn modelId="{668F1EE6-95E2-4CE8-8E19-952F3D191F6F}" type="presParOf" srcId="{9AB99849-9C5E-4978-BDEB-8AE19C57E655}" destId="{C50D99C2-B8B9-414E-8943-E62DE9436BB1}" srcOrd="9" destOrd="0" presId="urn:microsoft.com/office/officeart/2011/layout/CircleProcess"/>
    <dgm:cxn modelId="{58389E7C-B417-4B6D-BC09-CF17C91CE77D}" type="presParOf" srcId="{C50D99C2-B8B9-414E-8943-E62DE9436BB1}" destId="{A0E78749-5AD8-496C-9886-C1C0D5C8A393}" srcOrd="0" destOrd="0" presId="urn:microsoft.com/office/officeart/2011/layout/CircleProcess"/>
    <dgm:cxn modelId="{85EA66FA-E7D6-47BB-8562-7A9FA36FF11E}" type="presParOf" srcId="{9AB99849-9C5E-4978-BDEB-8AE19C57E655}" destId="{694438B3-A8A6-4E52-8761-F42B0D150CD1}" srcOrd="10" destOrd="0" presId="urn:microsoft.com/office/officeart/2011/layout/CircleProcess"/>
    <dgm:cxn modelId="{BBF7C95B-BBAE-4D06-9714-1BEA62F28FCB}" type="presParOf" srcId="{694438B3-A8A6-4E52-8761-F42B0D150CD1}" destId="{04CC92AA-B27E-4696-AA29-FFD2ECB66A1C}" srcOrd="0" destOrd="0" presId="urn:microsoft.com/office/officeart/2011/layout/CircleProcess"/>
    <dgm:cxn modelId="{55327E18-AAD9-4251-88CF-E0F5E6AE2FA9}" type="presParOf" srcId="{9AB99849-9C5E-4978-BDEB-8AE19C57E655}" destId="{F65DC072-83FA-44A9-A502-947A0EDF98AB}" srcOrd="11" destOrd="0" presId="urn:microsoft.com/office/officeart/2011/layout/CircleProcess"/>
    <dgm:cxn modelId="{0C3F2649-BC07-4AE4-9336-E335E92B0506}" type="presParOf" srcId="{9AB99849-9C5E-4978-BDEB-8AE19C57E655}" destId="{77690A9A-2FFD-42F0-91C7-3AD764C1F569}" srcOrd="12" destOrd="0" presId="urn:microsoft.com/office/officeart/2011/layout/CircleProcess"/>
    <dgm:cxn modelId="{88B0EFF0-A00C-46F3-A534-6E5C5332C62A}" type="presParOf" srcId="{77690A9A-2FFD-42F0-91C7-3AD764C1F569}" destId="{13AD389F-0B62-429B-816E-5DE0691821D8}" srcOrd="0" destOrd="0" presId="urn:microsoft.com/office/officeart/2011/layout/CircleProcess"/>
    <dgm:cxn modelId="{F4BC7743-619B-40F8-AB6D-40DFFA6DBEEA}" type="presParOf" srcId="{9AB99849-9C5E-4978-BDEB-8AE19C57E655}" destId="{F6A95A39-B0B6-4E1A-B818-122E425A4BDD}" srcOrd="13" destOrd="0" presId="urn:microsoft.com/office/officeart/2011/layout/CircleProcess"/>
    <dgm:cxn modelId="{06687A8F-56DA-43ED-8D04-9A3979DC3C78}" type="presParOf" srcId="{F6A95A39-B0B6-4E1A-B818-122E425A4BDD}" destId="{C6B0F770-654B-4632-9AB4-FAB3DAA5C1D2}" srcOrd="0" destOrd="0" presId="urn:microsoft.com/office/officeart/2011/layout/CircleProcess"/>
    <dgm:cxn modelId="{A0F586C4-1908-4672-80AB-66E01D7221B2}" type="presParOf" srcId="{9AB99849-9C5E-4978-BDEB-8AE19C57E655}" destId="{6BDD637B-B01E-4C01-A953-4E15ED20DDEB}" srcOrd="14" destOrd="0" presId="urn:microsoft.com/office/officeart/2011/layout/CircleProcess"/>
    <dgm:cxn modelId="{F06C136A-EAC2-4D67-B280-65B0B9C7CF68}" type="presParOf" srcId="{9AB99849-9C5E-4978-BDEB-8AE19C57E655}" destId="{183C0AEC-95D2-4BEA-AE7C-4741836499D4}" srcOrd="15" destOrd="0" presId="urn:microsoft.com/office/officeart/2011/layout/CircleProcess"/>
    <dgm:cxn modelId="{25240AC6-174A-469A-9524-7FC6459232D2}" type="presParOf" srcId="{183C0AEC-95D2-4BEA-AE7C-4741836499D4}" destId="{2E6CC9E7-4935-455D-9162-34E2E742ECFD}" srcOrd="0" destOrd="0" presId="urn:microsoft.com/office/officeart/2011/layout/CircleProcess"/>
    <dgm:cxn modelId="{D9C58741-1CF1-4FD2-A832-67AA3552011E}" type="presParOf" srcId="{9AB99849-9C5E-4978-BDEB-8AE19C57E655}" destId="{EBF7FD18-9BCC-4D07-AB1F-6C041C6454D8}" srcOrd="16" destOrd="0" presId="urn:microsoft.com/office/officeart/2011/layout/CircleProcess"/>
    <dgm:cxn modelId="{744314EA-8A2E-4800-8DC5-6401E5E606F9}" type="presParOf" srcId="{EBF7FD18-9BCC-4D07-AB1F-6C041C6454D8}" destId="{3C61A247-D0CF-46DB-AE0C-4E4196F5603A}" srcOrd="0" destOrd="0" presId="urn:microsoft.com/office/officeart/2011/layout/CircleProcess"/>
    <dgm:cxn modelId="{564D68C0-F1A7-4BDF-BEC7-588C714F201E}" type="presParOf" srcId="{9AB99849-9C5E-4978-BDEB-8AE19C57E655}" destId="{FB769040-B0BC-454F-AA45-C6A0B03A795D}" srcOrd="17" destOrd="0" presId="urn:microsoft.com/office/officeart/2011/layout/CircleProcess"/>
    <dgm:cxn modelId="{AEAF8FF3-FA34-4597-923D-7762A2DAAA7D}" type="presParOf" srcId="{9AB99849-9C5E-4978-BDEB-8AE19C57E655}" destId="{A97B5B4A-5627-4AC1-B11A-B2E169D96A56}" srcOrd="18" destOrd="0" presId="urn:microsoft.com/office/officeart/2011/layout/CircleProcess"/>
    <dgm:cxn modelId="{D5BB0C16-EE2C-4D2C-8044-F35070CF70B5}" type="presParOf" srcId="{A97B5B4A-5627-4AC1-B11A-B2E169D96A56}" destId="{054FF2F4-6F40-4CBB-9F4A-75B40CED31D4}" srcOrd="0" destOrd="0" presId="urn:microsoft.com/office/officeart/2011/layout/CircleProcess"/>
    <dgm:cxn modelId="{D5B4A434-9BF6-4969-AA22-FA1EC33319B1}" type="presParOf" srcId="{9AB99849-9C5E-4978-BDEB-8AE19C57E655}" destId="{7B05C6F0-EAD1-41FF-978F-D83BF3EEF71B}" srcOrd="19" destOrd="0" presId="urn:microsoft.com/office/officeart/2011/layout/CircleProcess"/>
    <dgm:cxn modelId="{B0F3EBD5-DD1C-4EE2-AC77-2CA3517B4121}" type="presParOf" srcId="{7B05C6F0-EAD1-41FF-978F-D83BF3EEF71B}" destId="{C65F9E74-E87C-4108-BE35-BEE9B89129A6}" srcOrd="0" destOrd="0" presId="urn:microsoft.com/office/officeart/2011/layout/CircleProcess"/>
    <dgm:cxn modelId="{18205D6E-9199-44C2-935C-75B54C1DFD10}" type="presParOf" srcId="{9AB99849-9C5E-4978-BDEB-8AE19C57E655}" destId="{9C33C51B-7AF0-4808-9956-142BF0849E1C}" srcOrd="20" destOrd="0" presId="urn:microsoft.com/office/officeart/2011/layout/CircleProcess"/>
    <dgm:cxn modelId="{14978845-CB1E-4D04-B5B2-3104C1877B62}" type="presParOf" srcId="{9AB99849-9C5E-4978-BDEB-8AE19C57E655}" destId="{9D1650E4-5DD3-478A-9633-9FAA7BE6DAD0}" srcOrd="21" destOrd="0" presId="urn:microsoft.com/office/officeart/2011/layout/CircleProcess"/>
    <dgm:cxn modelId="{07582269-F2DD-426E-B230-2F2693C8FE89}" type="presParOf" srcId="{9D1650E4-5DD3-478A-9633-9FAA7BE6DAD0}" destId="{ADE1FDD3-7662-4EE9-BE41-EF733B8DD33D}" srcOrd="0" destOrd="0" presId="urn:microsoft.com/office/officeart/2011/layout/CircleProcess"/>
    <dgm:cxn modelId="{CB2AA1F1-755C-494C-8243-53EB8D56F51C}" type="presParOf" srcId="{9AB99849-9C5E-4978-BDEB-8AE19C57E655}" destId="{366B12CB-0655-4945-83EB-BE93AB4F7587}" srcOrd="22" destOrd="0" presId="urn:microsoft.com/office/officeart/2011/layout/CircleProcess"/>
    <dgm:cxn modelId="{F121781E-CEB4-4107-8B22-80CB413287F9}" type="presParOf" srcId="{366B12CB-0655-4945-83EB-BE93AB4F7587}" destId="{5D55705F-B3A1-44D9-B575-3F5E7A790208}" srcOrd="0" destOrd="0" presId="urn:microsoft.com/office/officeart/2011/layout/CircleProcess"/>
    <dgm:cxn modelId="{AE2C09F8-69EF-4AD0-8CC5-8B6F3B97DCB7}" type="presParOf" srcId="{9AB99849-9C5E-4978-BDEB-8AE19C57E655}" destId="{0E0D9C74-8E64-47BC-ABFA-3A489113DFEF}" srcOrd="23" destOrd="0" presId="urn:microsoft.com/office/officeart/2011/layout/CircleProcess"/>
    <dgm:cxn modelId="{7E4FF902-9421-41F8-B86D-6CFEC9F82391}" type="presParOf" srcId="{9AB99849-9C5E-4978-BDEB-8AE19C57E655}" destId="{B613FCD9-055B-43A4-9807-4EA7E23B93A4}" srcOrd="24" destOrd="0" presId="urn:microsoft.com/office/officeart/2011/layout/CircleProcess"/>
    <dgm:cxn modelId="{6556FDA9-4588-4B7B-9A31-302F761F1507}" type="presParOf" srcId="{B613FCD9-055B-43A4-9807-4EA7E23B93A4}" destId="{B0851849-96FF-4266-87A5-E4034C39A553}" srcOrd="0" destOrd="0" presId="urn:microsoft.com/office/officeart/2011/layout/CircleProcess"/>
    <dgm:cxn modelId="{3D66F13C-081A-476A-ABF2-F9505D31D5DD}" type="presParOf" srcId="{9AB99849-9C5E-4978-BDEB-8AE19C57E655}" destId="{DFAD4112-1DE0-4BC2-B48E-ADD9A35D89B6}" srcOrd="25" destOrd="0" presId="urn:microsoft.com/office/officeart/2011/layout/CircleProcess"/>
    <dgm:cxn modelId="{D43169DC-BE47-4F20-884B-3080F50BC202}" type="presParOf" srcId="{DFAD4112-1DE0-4BC2-B48E-ADD9A35D89B6}" destId="{5CF3F3F7-29E5-478D-B3D0-6D3E31AFC982}" srcOrd="0" destOrd="0" presId="urn:microsoft.com/office/officeart/2011/layout/CircleProcess"/>
    <dgm:cxn modelId="{AF81929B-C231-482B-AF9D-051D2869625D}" type="presParOf" srcId="{9AB99849-9C5E-4978-BDEB-8AE19C57E655}" destId="{50ADBC4E-D2EB-49E4-BF17-CBFE678A6AA8}" srcOrd="26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E7BC36-E71F-4C0C-BF4E-D652650F194F}">
      <dsp:nvSpPr>
        <dsp:cNvPr id="0" name=""/>
        <dsp:cNvSpPr/>
      </dsp:nvSpPr>
      <dsp:spPr>
        <a:xfrm>
          <a:off x="10665517" y="970504"/>
          <a:ext cx="1418229" cy="141884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70F194-AC8E-44DC-AB4D-60F7262D657E}">
      <dsp:nvSpPr>
        <dsp:cNvPr id="0" name=""/>
        <dsp:cNvSpPr/>
      </dsp:nvSpPr>
      <dsp:spPr>
        <a:xfrm>
          <a:off x="10712114" y="1017807"/>
          <a:ext cx="1323839" cy="13242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RIDL (Rogue In-Flight Data Load)</a:t>
          </a:r>
        </a:p>
      </dsp:txBody>
      <dsp:txXfrm>
        <a:off x="10900893" y="1207020"/>
        <a:ext cx="946282" cy="945812"/>
      </dsp:txXfrm>
    </dsp:sp>
    <dsp:sp modelId="{DD1DEF1E-C7F1-4634-94FF-C3F0E386CBAA}">
      <dsp:nvSpPr>
        <dsp:cNvPr id="0" name=""/>
        <dsp:cNvSpPr/>
      </dsp:nvSpPr>
      <dsp:spPr>
        <a:xfrm rot="2700000">
          <a:off x="9198162" y="970548"/>
          <a:ext cx="1418506" cy="141850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F4B949-9BDA-4F10-AA73-F579C136B175}">
      <dsp:nvSpPr>
        <dsp:cNvPr id="0" name=""/>
        <dsp:cNvSpPr/>
      </dsp:nvSpPr>
      <dsp:spPr>
        <a:xfrm>
          <a:off x="9246093" y="1017807"/>
          <a:ext cx="1323839" cy="13242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Practical Enclave Malware</a:t>
          </a:r>
        </a:p>
      </dsp:txBody>
      <dsp:txXfrm>
        <a:off x="9434872" y="1207020"/>
        <a:ext cx="946282" cy="945812"/>
      </dsp:txXfrm>
    </dsp:sp>
    <dsp:sp modelId="{CB3A3200-4F8A-4C20-AD59-F8C3B30EA433}">
      <dsp:nvSpPr>
        <dsp:cNvPr id="0" name=""/>
        <dsp:cNvSpPr/>
      </dsp:nvSpPr>
      <dsp:spPr>
        <a:xfrm rot="2700000">
          <a:off x="7732141" y="970548"/>
          <a:ext cx="1418506" cy="141850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39CF44-25F3-4660-8993-EA480CEF9FB9}">
      <dsp:nvSpPr>
        <dsp:cNvPr id="0" name=""/>
        <dsp:cNvSpPr/>
      </dsp:nvSpPr>
      <dsp:spPr>
        <a:xfrm>
          <a:off x="7780072" y="1017807"/>
          <a:ext cx="1323839" cy="13242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Foreshadow-NG</a:t>
          </a:r>
        </a:p>
      </dsp:txBody>
      <dsp:txXfrm>
        <a:off x="7968851" y="1207020"/>
        <a:ext cx="946282" cy="945812"/>
      </dsp:txXfrm>
    </dsp:sp>
    <dsp:sp modelId="{0FB19867-31BE-4CBD-99D4-EA2151B49EAE}">
      <dsp:nvSpPr>
        <dsp:cNvPr id="0" name=""/>
        <dsp:cNvSpPr/>
      </dsp:nvSpPr>
      <dsp:spPr>
        <a:xfrm rot="2700000">
          <a:off x="6266120" y="970548"/>
          <a:ext cx="1418506" cy="141850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D38173-6ACF-44CD-A732-D762783F1E96}">
      <dsp:nvSpPr>
        <dsp:cNvPr id="0" name=""/>
        <dsp:cNvSpPr/>
      </dsp:nvSpPr>
      <dsp:spPr>
        <a:xfrm>
          <a:off x="6314051" y="1017807"/>
          <a:ext cx="1323839" cy="13242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Foreshadow</a:t>
          </a:r>
        </a:p>
      </dsp:txBody>
      <dsp:txXfrm>
        <a:off x="6502829" y="1207020"/>
        <a:ext cx="946282" cy="945812"/>
      </dsp:txXfrm>
    </dsp:sp>
    <dsp:sp modelId="{C227F9B0-DCBF-409C-83F2-88C35D25AAD8}">
      <dsp:nvSpPr>
        <dsp:cNvPr id="0" name=""/>
        <dsp:cNvSpPr/>
      </dsp:nvSpPr>
      <dsp:spPr>
        <a:xfrm rot="2700000">
          <a:off x="4800099" y="970548"/>
          <a:ext cx="1418506" cy="141850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C51217-4B30-4A63-9275-1DF1A820D2BD}">
      <dsp:nvSpPr>
        <dsp:cNvPr id="0" name=""/>
        <dsp:cNvSpPr/>
      </dsp:nvSpPr>
      <dsp:spPr>
        <a:xfrm>
          <a:off x="4848030" y="1017807"/>
          <a:ext cx="1323839" cy="13242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Stacco</a:t>
          </a:r>
          <a:endParaRPr lang="en-US" sz="1000" kern="1200" dirty="0"/>
        </a:p>
      </dsp:txBody>
      <dsp:txXfrm>
        <a:off x="5036808" y="1207020"/>
        <a:ext cx="946282" cy="945812"/>
      </dsp:txXfrm>
    </dsp:sp>
    <dsp:sp modelId="{3A60D393-6006-438B-AF77-8B810EE45BBC}">
      <dsp:nvSpPr>
        <dsp:cNvPr id="0" name=""/>
        <dsp:cNvSpPr/>
      </dsp:nvSpPr>
      <dsp:spPr>
        <a:xfrm rot="2700000">
          <a:off x="3334077" y="970548"/>
          <a:ext cx="1418506" cy="141850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3C09033-7999-4834-A384-5438A3BDAE1D}">
      <dsp:nvSpPr>
        <dsp:cNvPr id="0" name=""/>
        <dsp:cNvSpPr/>
      </dsp:nvSpPr>
      <dsp:spPr>
        <a:xfrm>
          <a:off x="3382008" y="1017807"/>
          <a:ext cx="1323839" cy="13242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Hacking in Darkness: ROP</a:t>
          </a:r>
        </a:p>
      </dsp:txBody>
      <dsp:txXfrm>
        <a:off x="3570787" y="1207020"/>
        <a:ext cx="946282" cy="945812"/>
      </dsp:txXfrm>
    </dsp:sp>
    <dsp:sp modelId="{6470466E-7117-4CE3-A67F-60A0EB2A669C}">
      <dsp:nvSpPr>
        <dsp:cNvPr id="0" name=""/>
        <dsp:cNvSpPr/>
      </dsp:nvSpPr>
      <dsp:spPr>
        <a:xfrm rot="2700000">
          <a:off x="1868056" y="970548"/>
          <a:ext cx="1418506" cy="141850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E6AB4E-0E22-4641-8A97-1D476F334DF4}">
      <dsp:nvSpPr>
        <dsp:cNvPr id="0" name=""/>
        <dsp:cNvSpPr/>
      </dsp:nvSpPr>
      <dsp:spPr>
        <a:xfrm>
          <a:off x="1915987" y="1017807"/>
          <a:ext cx="1323839" cy="13242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TSX mitigation: Cloak</a:t>
          </a:r>
        </a:p>
      </dsp:txBody>
      <dsp:txXfrm>
        <a:off x="2104766" y="1207020"/>
        <a:ext cx="946282" cy="945812"/>
      </dsp:txXfrm>
    </dsp:sp>
    <dsp:sp modelId="{CFE6917B-812C-4C52-ACAF-60E23530C720}">
      <dsp:nvSpPr>
        <dsp:cNvPr id="0" name=""/>
        <dsp:cNvSpPr/>
      </dsp:nvSpPr>
      <dsp:spPr>
        <a:xfrm rot="2700000">
          <a:off x="402035" y="970548"/>
          <a:ext cx="1418506" cy="141850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4A95F1-A713-4A00-B3DD-9CC5E875396A}">
      <dsp:nvSpPr>
        <dsp:cNvPr id="0" name=""/>
        <dsp:cNvSpPr/>
      </dsp:nvSpPr>
      <dsp:spPr>
        <a:xfrm>
          <a:off x="449966" y="1017807"/>
          <a:ext cx="1323839" cy="1324237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Telling secrets without Page Faults</a:t>
          </a:r>
        </a:p>
      </dsp:txBody>
      <dsp:txXfrm>
        <a:off x="638744" y="1207020"/>
        <a:ext cx="946282" cy="9458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0D4D74-1C95-482B-963F-FA91A86A0DB4}">
      <dsp:nvSpPr>
        <dsp:cNvPr id="0" name=""/>
        <dsp:cNvSpPr/>
      </dsp:nvSpPr>
      <dsp:spPr>
        <a:xfrm>
          <a:off x="10822100" y="807522"/>
          <a:ext cx="1265236" cy="12649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38D8A5C-7251-4E31-B1D7-3263D681AEAB}">
      <dsp:nvSpPr>
        <dsp:cNvPr id="0" name=""/>
        <dsp:cNvSpPr/>
      </dsp:nvSpPr>
      <dsp:spPr>
        <a:xfrm>
          <a:off x="10865151" y="849692"/>
          <a:ext cx="1180329" cy="118056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High-Resolution Side Channels</a:t>
          </a:r>
        </a:p>
      </dsp:txBody>
      <dsp:txXfrm>
        <a:off x="11033770" y="1018376"/>
        <a:ext cx="843092" cy="843194"/>
      </dsp:txXfrm>
    </dsp:sp>
    <dsp:sp modelId="{0E574E84-C759-42DA-BC6E-B0ABBA38348B}">
      <dsp:nvSpPr>
        <dsp:cNvPr id="0" name=""/>
        <dsp:cNvSpPr/>
      </dsp:nvSpPr>
      <dsp:spPr>
        <a:xfrm rot="2700000">
          <a:off x="9515143" y="807380"/>
          <a:ext cx="1264964" cy="1264964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4A17BE8-A47D-4EDA-B74F-24D13E3E1C26}">
      <dsp:nvSpPr>
        <dsp:cNvPr id="0" name=""/>
        <dsp:cNvSpPr/>
      </dsp:nvSpPr>
      <dsp:spPr>
        <a:xfrm>
          <a:off x="9558059" y="849692"/>
          <a:ext cx="1180329" cy="118056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Branch Shadowing</a:t>
          </a:r>
        </a:p>
      </dsp:txBody>
      <dsp:txXfrm>
        <a:off x="9726677" y="1018376"/>
        <a:ext cx="843092" cy="843194"/>
      </dsp:txXfrm>
    </dsp:sp>
    <dsp:sp modelId="{BB8A00F7-0C00-492D-A6F8-432331D944AB}">
      <dsp:nvSpPr>
        <dsp:cNvPr id="0" name=""/>
        <dsp:cNvSpPr/>
      </dsp:nvSpPr>
      <dsp:spPr>
        <a:xfrm rot="2700000">
          <a:off x="8209247" y="807380"/>
          <a:ext cx="1264964" cy="1264964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725FBBA-857E-4FFD-81AD-3231A88F96C7}">
      <dsp:nvSpPr>
        <dsp:cNvPr id="0" name=""/>
        <dsp:cNvSpPr/>
      </dsp:nvSpPr>
      <dsp:spPr>
        <a:xfrm>
          <a:off x="8250967" y="849692"/>
          <a:ext cx="1180329" cy="118056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Cache Attacks on Intel SGX</a:t>
          </a:r>
        </a:p>
      </dsp:txBody>
      <dsp:txXfrm>
        <a:off x="8419585" y="1018376"/>
        <a:ext cx="843092" cy="843194"/>
      </dsp:txXfrm>
    </dsp:sp>
    <dsp:sp modelId="{A0E78749-5AD8-496C-9886-C1C0D5C8A393}">
      <dsp:nvSpPr>
        <dsp:cNvPr id="0" name=""/>
        <dsp:cNvSpPr/>
      </dsp:nvSpPr>
      <dsp:spPr>
        <a:xfrm rot="2700000">
          <a:off x="6902155" y="807380"/>
          <a:ext cx="1264964" cy="1264964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4CC92AA-B27E-4696-AA29-FFD2ECB66A1C}">
      <dsp:nvSpPr>
        <dsp:cNvPr id="0" name=""/>
        <dsp:cNvSpPr/>
      </dsp:nvSpPr>
      <dsp:spPr>
        <a:xfrm>
          <a:off x="6943875" y="849692"/>
          <a:ext cx="1180329" cy="118056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CacheZoom</a:t>
          </a:r>
          <a:endParaRPr lang="en-US" sz="1000" kern="1200" dirty="0"/>
        </a:p>
      </dsp:txBody>
      <dsp:txXfrm>
        <a:off x="7112493" y="1018376"/>
        <a:ext cx="843092" cy="843194"/>
      </dsp:txXfrm>
    </dsp:sp>
    <dsp:sp modelId="{13AD389F-0B62-429B-816E-5DE0691821D8}">
      <dsp:nvSpPr>
        <dsp:cNvPr id="0" name=""/>
        <dsp:cNvSpPr/>
      </dsp:nvSpPr>
      <dsp:spPr>
        <a:xfrm rot="2700000">
          <a:off x="5595063" y="807380"/>
          <a:ext cx="1264964" cy="1264964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6B0F770-654B-4632-9AB4-FAB3DAA5C1D2}">
      <dsp:nvSpPr>
        <dsp:cNvPr id="0" name=""/>
        <dsp:cNvSpPr/>
      </dsp:nvSpPr>
      <dsp:spPr>
        <a:xfrm>
          <a:off x="5636783" y="849692"/>
          <a:ext cx="1180329" cy="118056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/>
            <a:t>Malware Guard Extension</a:t>
          </a:r>
          <a:endParaRPr lang="en-US" sz="1000" kern="1200" dirty="0"/>
        </a:p>
      </dsp:txBody>
      <dsp:txXfrm>
        <a:off x="5805401" y="1018376"/>
        <a:ext cx="843092" cy="843194"/>
      </dsp:txXfrm>
    </dsp:sp>
    <dsp:sp modelId="{2E6CC9E7-4935-455D-9162-34E2E742ECFD}">
      <dsp:nvSpPr>
        <dsp:cNvPr id="0" name=""/>
        <dsp:cNvSpPr/>
      </dsp:nvSpPr>
      <dsp:spPr>
        <a:xfrm rot="2700000">
          <a:off x="4287971" y="807380"/>
          <a:ext cx="1264964" cy="1264964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C61A247-D0CF-46DB-AE0C-4E4196F5603A}">
      <dsp:nvSpPr>
        <dsp:cNvPr id="0" name=""/>
        <dsp:cNvSpPr/>
      </dsp:nvSpPr>
      <dsp:spPr>
        <a:xfrm>
          <a:off x="4329691" y="849692"/>
          <a:ext cx="1180329" cy="118056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T-SGX mitigation</a:t>
          </a:r>
        </a:p>
      </dsp:txBody>
      <dsp:txXfrm>
        <a:off x="4498309" y="1018376"/>
        <a:ext cx="843092" cy="843194"/>
      </dsp:txXfrm>
    </dsp:sp>
    <dsp:sp modelId="{054FF2F4-6F40-4CBB-9F4A-75B40CED31D4}">
      <dsp:nvSpPr>
        <dsp:cNvPr id="0" name=""/>
        <dsp:cNvSpPr/>
      </dsp:nvSpPr>
      <dsp:spPr>
        <a:xfrm rot="2700000">
          <a:off x="2980879" y="807380"/>
          <a:ext cx="1264964" cy="1264964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65F9E74-E87C-4108-BE35-BEE9B89129A6}">
      <dsp:nvSpPr>
        <dsp:cNvPr id="0" name=""/>
        <dsp:cNvSpPr/>
      </dsp:nvSpPr>
      <dsp:spPr>
        <a:xfrm>
          <a:off x="3022599" y="849692"/>
          <a:ext cx="1180329" cy="118056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Software Grand Exposure</a:t>
          </a:r>
        </a:p>
      </dsp:txBody>
      <dsp:txXfrm>
        <a:off x="3191217" y="1018376"/>
        <a:ext cx="843092" cy="843194"/>
      </dsp:txXfrm>
    </dsp:sp>
    <dsp:sp modelId="{ADE1FDD3-7662-4EE9-BE41-EF733B8DD33D}">
      <dsp:nvSpPr>
        <dsp:cNvPr id="0" name=""/>
        <dsp:cNvSpPr/>
      </dsp:nvSpPr>
      <dsp:spPr>
        <a:xfrm rot="2700000">
          <a:off x="1673787" y="807380"/>
          <a:ext cx="1264964" cy="1264964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D55705F-B3A1-44D9-B575-3F5E7A790208}">
      <dsp:nvSpPr>
        <dsp:cNvPr id="0" name=""/>
        <dsp:cNvSpPr/>
      </dsp:nvSpPr>
      <dsp:spPr>
        <a:xfrm>
          <a:off x="1715506" y="849692"/>
          <a:ext cx="1180329" cy="118056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 err="1"/>
            <a:t>AsyncShock</a:t>
          </a:r>
          <a:endParaRPr lang="en-US" sz="1000" kern="1200" dirty="0"/>
        </a:p>
      </dsp:txBody>
      <dsp:txXfrm>
        <a:off x="1884125" y="1018376"/>
        <a:ext cx="843092" cy="843194"/>
      </dsp:txXfrm>
    </dsp:sp>
    <dsp:sp modelId="{B0851849-96FF-4266-87A5-E4034C39A553}">
      <dsp:nvSpPr>
        <dsp:cNvPr id="0" name=""/>
        <dsp:cNvSpPr/>
      </dsp:nvSpPr>
      <dsp:spPr>
        <a:xfrm rot="2700000">
          <a:off x="366695" y="807380"/>
          <a:ext cx="1264964" cy="1264964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CF3F3F7-29E5-478D-B3D0-6D3E31AFC982}">
      <dsp:nvSpPr>
        <dsp:cNvPr id="0" name=""/>
        <dsp:cNvSpPr/>
      </dsp:nvSpPr>
      <dsp:spPr>
        <a:xfrm>
          <a:off x="408414" y="849692"/>
          <a:ext cx="1180329" cy="1180560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b="1" kern="1200" dirty="0"/>
            <a:t>Controlled-Channel Attacks: Page Faults</a:t>
          </a:r>
        </a:p>
      </dsp:txBody>
      <dsp:txXfrm>
        <a:off x="577033" y="1018376"/>
        <a:ext cx="843092" cy="8431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A5CFB8B-B9EB-4E3F-B143-7BE1A009C8C1}" type="datetimeFigureOut">
              <a:rPr lang="en-US"/>
              <a:pPr>
                <a:defRPr/>
              </a:pPr>
              <a:t>6/6/2019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9D10C4C-EAC2-4D66-B9F8-E052F2E25BCC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0348502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cdn3.digitaltrends.com/image/intel-xeon-silicon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apsule8.com/wp-content/uploads/2019/02/linux-hardening.pn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ancescospighi.com/dell-xps-15-2017-review/2017/02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icdn2.digitaltrends.com/image/intel-10th-gen.jp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Research Objects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2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438604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CDF – Cumulative Distribution Function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12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9376486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15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791369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Dyn</a:t>
            </a:r>
            <a:r>
              <a:rPr lang="en-US" dirty="0"/>
              <a:t> mem </a:t>
            </a:r>
            <a:r>
              <a:rPr lang="en-US" dirty="0" err="1"/>
              <a:t>alloc</a:t>
            </a:r>
            <a:r>
              <a:rPr lang="en-US" dirty="0"/>
              <a:t>. – Max heap size set at enclave creation</a:t>
            </a:r>
            <a:br>
              <a:rPr lang="en-US" dirty="0"/>
            </a:br>
            <a:r>
              <a:rPr lang="en-US" dirty="0"/>
              <a:t>SO – shared 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18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20921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Software Vendor Security Version Number (ISVSVN)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19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4018621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SGX is, consists of and offers</a:t>
            </a:r>
          </a:p>
          <a:p>
            <a:r>
              <a:rPr lang="en-US" dirty="0"/>
              <a:t>PSW is services (AESMD)</a:t>
            </a:r>
          </a:p>
          <a:p>
            <a:r>
              <a:rPr lang="en-US" dirty="0"/>
              <a:t>SDK is libs, debugger,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Driver – kernel module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3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412960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https://icdn3.digitaltrends.com/image/intel-xeon-silicon.jpg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4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140401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EPC – </a:t>
            </a:r>
            <a:r>
              <a:rPr lang="en-US" b="1" dirty="0"/>
              <a:t>Virtual Address Space </a:t>
            </a:r>
            <a:r>
              <a:rPr lang="en-US" dirty="0"/>
              <a:t>of the Encrypted Memory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5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895575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CPU mode is 32bit or 64bit</a:t>
            </a:r>
          </a:p>
          <a:p>
            <a:r>
              <a:rPr lang="en-US" dirty="0"/>
              <a:t>IA-32 Architecture protection mechanism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6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690730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Microarchitectural Data Sampling (MDS)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7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705840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https://capsule8.com/wp-content/uploads/2019/02/linux-hardening.png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9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02751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https://www.francescospighi.com/dell-xps-15-2017-review/2017/02/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10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650946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https://icdn2.digitaltrends.com/image/intel-10th-gen.jpg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D10C4C-EAC2-4D66-B9F8-E052F2E25BCC}" type="slidenum">
              <a:rPr lang="en-US" altLang="et-EE" smtClean="0"/>
              <a:pPr>
                <a:defRPr/>
              </a:pPr>
              <a:t>11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552405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aslaid ar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21094" r="-1" b="21589"/>
          <a:stretch/>
        </p:blipFill>
        <p:spPr>
          <a:xfrm>
            <a:off x="-15498" y="0"/>
            <a:ext cx="12207497" cy="4940618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>
            <a:off x="-1" y="3312687"/>
            <a:ext cx="12192000" cy="3545313"/>
          </a:xfrm>
          <a:custGeom>
            <a:avLst/>
            <a:gdLst>
              <a:gd name="connsiteX0" fmla="*/ 986101 w 12192000"/>
              <a:gd name="connsiteY0" fmla="*/ 0 h 3545313"/>
              <a:gd name="connsiteX1" fmla="*/ 12192000 w 12192000"/>
              <a:gd name="connsiteY1" fmla="*/ 0 h 3545313"/>
              <a:gd name="connsiteX2" fmla="*/ 12192000 w 12192000"/>
              <a:gd name="connsiteY2" fmla="*/ 510802 h 3545313"/>
              <a:gd name="connsiteX3" fmla="*/ 12192000 w 12192000"/>
              <a:gd name="connsiteY3" fmla="*/ 1543258 h 3545313"/>
              <a:gd name="connsiteX4" fmla="*/ 12192000 w 12192000"/>
              <a:gd name="connsiteY4" fmla="*/ 3545313 h 3545313"/>
              <a:gd name="connsiteX5" fmla="*/ 986101 w 12192000"/>
              <a:gd name="connsiteY5" fmla="*/ 3545313 h 3545313"/>
              <a:gd name="connsiteX6" fmla="*/ 475299 w 12192000"/>
              <a:gd name="connsiteY6" fmla="*/ 3545313 h 3545313"/>
              <a:gd name="connsiteX7" fmla="*/ 0 w 12192000"/>
              <a:gd name="connsiteY7" fmla="*/ 3545313 h 3545313"/>
              <a:gd name="connsiteX8" fmla="*/ 0 w 12192000"/>
              <a:gd name="connsiteY8" fmla="*/ 1543258 h 3545313"/>
              <a:gd name="connsiteX9" fmla="*/ 475299 w 12192000"/>
              <a:gd name="connsiteY9" fmla="*/ 1543258 h 3545313"/>
              <a:gd name="connsiteX10" fmla="*/ 475299 w 12192000"/>
              <a:gd name="connsiteY10" fmla="*/ 510802 h 3545313"/>
              <a:gd name="connsiteX11" fmla="*/ 986101 w 12192000"/>
              <a:gd name="connsiteY11" fmla="*/ 510802 h 354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3545313">
                <a:moveTo>
                  <a:pt x="986101" y="0"/>
                </a:moveTo>
                <a:lnTo>
                  <a:pt x="12192000" y="0"/>
                </a:lnTo>
                <a:lnTo>
                  <a:pt x="12192000" y="510802"/>
                </a:lnTo>
                <a:lnTo>
                  <a:pt x="12192000" y="1543258"/>
                </a:lnTo>
                <a:lnTo>
                  <a:pt x="12192000" y="3545313"/>
                </a:lnTo>
                <a:lnTo>
                  <a:pt x="986101" y="3545313"/>
                </a:lnTo>
                <a:lnTo>
                  <a:pt x="475299" y="3545313"/>
                </a:lnTo>
                <a:lnTo>
                  <a:pt x="0" y="3545313"/>
                </a:lnTo>
                <a:lnTo>
                  <a:pt x="0" y="1543258"/>
                </a:lnTo>
                <a:lnTo>
                  <a:pt x="475299" y="1543258"/>
                </a:lnTo>
                <a:lnTo>
                  <a:pt x="475299" y="510802"/>
                </a:lnTo>
                <a:lnTo>
                  <a:pt x="986101" y="5108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7555" y="1958640"/>
            <a:ext cx="2447645" cy="1370681"/>
          </a:xfrm>
          <a:prstGeom prst="rect">
            <a:avLst/>
          </a:prstGeom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0" y="-9921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4915200"/>
            <a:ext cx="8892396" cy="8528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cap="all" baseline="0">
                <a:solidFill>
                  <a:schemeClr val="accent1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ON TWO LINES IF NECESSARY</a:t>
            </a:r>
          </a:p>
          <a:p>
            <a:pPr lvl="0"/>
            <a:endParaRPr lang="et-EE" dirty="0"/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718593"/>
            <a:ext cx="4738535" cy="7787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chemeClr val="accent2"/>
                </a:solidFill>
                <a:latin typeface="Verdana" charset="0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t-EE" sz="1800" dirty="0" err="1"/>
              <a:t>First</a:t>
            </a:r>
            <a:r>
              <a:rPr lang="et-EE" sz="1800" dirty="0"/>
              <a:t> </a:t>
            </a:r>
            <a:r>
              <a:rPr lang="et-EE" sz="1800" dirty="0" err="1"/>
              <a:t>name</a:t>
            </a:r>
            <a:r>
              <a:rPr lang="et-EE" sz="1800" dirty="0"/>
              <a:t> Last </a:t>
            </a:r>
            <a:r>
              <a:rPr lang="et-EE" sz="1800" dirty="0" err="1"/>
              <a:t>name</a:t>
            </a:r>
            <a:br>
              <a:rPr lang="et-EE" sz="1800" dirty="0"/>
            </a:br>
            <a:r>
              <a:rPr lang="en-US" sz="1800" dirty="0"/>
              <a:t>Name of Faculty / Institute</a:t>
            </a:r>
            <a:endParaRPr lang="et-EE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Tallinn University of Technology</a:t>
            </a:r>
            <a:endParaRPr lang="et-EE" sz="1800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656883" y="6226764"/>
            <a:ext cx="2674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t-EE" dirty="0">
                <a:solidFill>
                  <a:schemeClr val="accent2"/>
                </a:solidFill>
              </a:rPr>
              <a:t>DD.MM.YYYY</a:t>
            </a:r>
          </a:p>
          <a:p>
            <a:pPr algn="r"/>
            <a:endParaRPr lang="et-EE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3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38200" y="4501530"/>
            <a:ext cx="8892396" cy="7048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cap="all" baseline="0">
                <a:solidFill>
                  <a:schemeClr val="accent3"/>
                </a:solidFill>
                <a:latin typeface="Verdana" charset="0"/>
              </a:defRPr>
            </a:lvl1pPr>
          </a:lstStyle>
          <a:p>
            <a:pPr lvl="0"/>
            <a:r>
              <a:rPr lang="et-EE" dirty="0"/>
              <a:t>PRESENTATION </a:t>
            </a:r>
            <a:r>
              <a:rPr lang="et-EE" dirty="0" err="1"/>
              <a:t>Title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580372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10656886" cy="84441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Click to edit Master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171700" y="1628775"/>
            <a:ext cx="8964612" cy="627315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r>
              <a:rPr lang="et-EE" dirty="0"/>
              <a:t> 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171700" y="2491176"/>
            <a:ext cx="8964611" cy="32778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n-US" noProof="0" dirty="0"/>
              <a:t>Click to add a picture</a:t>
            </a:r>
          </a:p>
        </p:txBody>
      </p:sp>
      <p:sp>
        <p:nvSpPr>
          <p:cNvPr id="5" name="Text Placeholder 1"/>
          <p:cNvSpPr txBox="1">
            <a:spLocks/>
          </p:cNvSpPr>
          <p:nvPr userDrawn="1"/>
        </p:nvSpPr>
        <p:spPr>
          <a:xfrm>
            <a:off x="1836653" y="5972632"/>
            <a:ext cx="312845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</a:t>
            </a:r>
            <a:r>
              <a:rPr lang="et-EE" altLang="en-US" sz="1200" b="0" dirty="0" err="1"/>
              <a:t>university</a:t>
            </a:r>
            <a:r>
              <a:rPr lang="et-EE" altLang="en-US" sz="1200" b="0" dirty="0"/>
              <a:t> of </a:t>
            </a:r>
            <a:r>
              <a:rPr lang="et-EE" altLang="en-US" sz="1200" b="0" dirty="0" err="1"/>
              <a:t>technology</a:t>
            </a:r>
            <a:endParaRPr lang="en-US" altLang="en-US" sz="1200" b="0" dirty="0"/>
          </a:p>
        </p:txBody>
      </p:sp>
      <p:cxnSp>
        <p:nvCxnSpPr>
          <p:cNvPr id="6" name="Straight Connector 4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2270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21094" r="-1" b="21589"/>
          <a:stretch/>
        </p:blipFill>
        <p:spPr>
          <a:xfrm>
            <a:off x="-15498" y="0"/>
            <a:ext cx="12207497" cy="4940618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>
          <a:xfrm>
            <a:off x="-1" y="3312687"/>
            <a:ext cx="12192000" cy="3545313"/>
          </a:xfrm>
          <a:custGeom>
            <a:avLst/>
            <a:gdLst>
              <a:gd name="connsiteX0" fmla="*/ 986101 w 12192000"/>
              <a:gd name="connsiteY0" fmla="*/ 0 h 3545313"/>
              <a:gd name="connsiteX1" fmla="*/ 12192000 w 12192000"/>
              <a:gd name="connsiteY1" fmla="*/ 0 h 3545313"/>
              <a:gd name="connsiteX2" fmla="*/ 12192000 w 12192000"/>
              <a:gd name="connsiteY2" fmla="*/ 510802 h 3545313"/>
              <a:gd name="connsiteX3" fmla="*/ 12192000 w 12192000"/>
              <a:gd name="connsiteY3" fmla="*/ 1543258 h 3545313"/>
              <a:gd name="connsiteX4" fmla="*/ 12192000 w 12192000"/>
              <a:gd name="connsiteY4" fmla="*/ 3545313 h 3545313"/>
              <a:gd name="connsiteX5" fmla="*/ 986101 w 12192000"/>
              <a:gd name="connsiteY5" fmla="*/ 3545313 h 3545313"/>
              <a:gd name="connsiteX6" fmla="*/ 475299 w 12192000"/>
              <a:gd name="connsiteY6" fmla="*/ 3545313 h 3545313"/>
              <a:gd name="connsiteX7" fmla="*/ 0 w 12192000"/>
              <a:gd name="connsiteY7" fmla="*/ 3545313 h 3545313"/>
              <a:gd name="connsiteX8" fmla="*/ 0 w 12192000"/>
              <a:gd name="connsiteY8" fmla="*/ 1543258 h 3545313"/>
              <a:gd name="connsiteX9" fmla="*/ 475299 w 12192000"/>
              <a:gd name="connsiteY9" fmla="*/ 1543258 h 3545313"/>
              <a:gd name="connsiteX10" fmla="*/ 475299 w 12192000"/>
              <a:gd name="connsiteY10" fmla="*/ 510802 h 3545313"/>
              <a:gd name="connsiteX11" fmla="*/ 986101 w 12192000"/>
              <a:gd name="connsiteY11" fmla="*/ 510802 h 354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3545313">
                <a:moveTo>
                  <a:pt x="986101" y="0"/>
                </a:moveTo>
                <a:lnTo>
                  <a:pt x="12192000" y="0"/>
                </a:lnTo>
                <a:lnTo>
                  <a:pt x="12192000" y="510802"/>
                </a:lnTo>
                <a:lnTo>
                  <a:pt x="12192000" y="1543258"/>
                </a:lnTo>
                <a:lnTo>
                  <a:pt x="12192000" y="3545313"/>
                </a:lnTo>
                <a:lnTo>
                  <a:pt x="986101" y="3545313"/>
                </a:lnTo>
                <a:lnTo>
                  <a:pt x="475299" y="3545313"/>
                </a:lnTo>
                <a:lnTo>
                  <a:pt x="0" y="3545313"/>
                </a:lnTo>
                <a:lnTo>
                  <a:pt x="0" y="1543258"/>
                </a:lnTo>
                <a:lnTo>
                  <a:pt x="475299" y="1543258"/>
                </a:lnTo>
                <a:lnTo>
                  <a:pt x="475299" y="510802"/>
                </a:lnTo>
                <a:lnTo>
                  <a:pt x="986101" y="5108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7555" y="1958640"/>
            <a:ext cx="2447645" cy="1370681"/>
          </a:xfrm>
          <a:prstGeom prst="rect">
            <a:avLst/>
          </a:prstGeom>
        </p:spPr>
      </p:pic>
      <p:pic>
        <p:nvPicPr>
          <p:cNvPr id="8" name="Picture 3" descr="C:\Users\ipihu\Desktop\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957388"/>
            <a:ext cx="24495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974221" y="4813635"/>
            <a:ext cx="10162092" cy="13254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600" b="1" i="0" cap="all" baseline="0">
                <a:solidFill>
                  <a:schemeClr val="accent3"/>
                </a:solidFill>
                <a:latin typeface="Verdana" charset="0"/>
              </a:defRPr>
            </a:lvl1pPr>
          </a:lstStyle>
          <a:p>
            <a:r>
              <a:rPr lang="en-US" sz="2800" dirty="0">
                <a:solidFill>
                  <a:schemeClr val="tx2"/>
                </a:solidFill>
              </a:rPr>
              <a:t>intermediate slide</a:t>
            </a:r>
            <a:r>
              <a:rPr lang="et-EE" altLang="en-US" sz="2900" dirty="0">
                <a:solidFill>
                  <a:schemeClr val="tx2"/>
                </a:solidFill>
              </a:rPr>
              <a:t> 	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on two or three</a:t>
            </a:r>
            <a:r>
              <a:rPr lang="et-EE" altLang="en-US" sz="2900" dirty="0">
                <a:solidFill>
                  <a:schemeClr val="accent1"/>
                </a:solidFill>
              </a:rPr>
              <a:t> </a:t>
            </a:r>
          </a:p>
          <a:p>
            <a:r>
              <a:rPr lang="en-US" sz="2800" dirty="0">
                <a:solidFill>
                  <a:schemeClr val="accent1"/>
                </a:solidFill>
              </a:rPr>
              <a:t>lines if necessary</a:t>
            </a:r>
            <a:endParaRPr lang="en-US" altLang="en-US" sz="29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839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mane 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" t="21094" r="-1" b="21589"/>
          <a:stretch/>
        </p:blipFill>
        <p:spPr>
          <a:xfrm>
            <a:off x="-15498" y="0"/>
            <a:ext cx="12207497" cy="4940618"/>
          </a:xfrm>
          <a:prstGeom prst="rect">
            <a:avLst/>
          </a:prstGeom>
        </p:spPr>
      </p:pic>
      <p:sp>
        <p:nvSpPr>
          <p:cNvPr id="7" name="Freeform 6"/>
          <p:cNvSpPr/>
          <p:nvPr userDrawn="1"/>
        </p:nvSpPr>
        <p:spPr>
          <a:xfrm>
            <a:off x="-1" y="3312687"/>
            <a:ext cx="12192000" cy="3545313"/>
          </a:xfrm>
          <a:custGeom>
            <a:avLst/>
            <a:gdLst>
              <a:gd name="connsiteX0" fmla="*/ 986101 w 12192000"/>
              <a:gd name="connsiteY0" fmla="*/ 0 h 3545313"/>
              <a:gd name="connsiteX1" fmla="*/ 12192000 w 12192000"/>
              <a:gd name="connsiteY1" fmla="*/ 0 h 3545313"/>
              <a:gd name="connsiteX2" fmla="*/ 12192000 w 12192000"/>
              <a:gd name="connsiteY2" fmla="*/ 510802 h 3545313"/>
              <a:gd name="connsiteX3" fmla="*/ 12192000 w 12192000"/>
              <a:gd name="connsiteY3" fmla="*/ 1543258 h 3545313"/>
              <a:gd name="connsiteX4" fmla="*/ 12192000 w 12192000"/>
              <a:gd name="connsiteY4" fmla="*/ 3545313 h 3545313"/>
              <a:gd name="connsiteX5" fmla="*/ 986101 w 12192000"/>
              <a:gd name="connsiteY5" fmla="*/ 3545313 h 3545313"/>
              <a:gd name="connsiteX6" fmla="*/ 475299 w 12192000"/>
              <a:gd name="connsiteY6" fmla="*/ 3545313 h 3545313"/>
              <a:gd name="connsiteX7" fmla="*/ 0 w 12192000"/>
              <a:gd name="connsiteY7" fmla="*/ 3545313 h 3545313"/>
              <a:gd name="connsiteX8" fmla="*/ 0 w 12192000"/>
              <a:gd name="connsiteY8" fmla="*/ 1543258 h 3545313"/>
              <a:gd name="connsiteX9" fmla="*/ 475299 w 12192000"/>
              <a:gd name="connsiteY9" fmla="*/ 1543258 h 3545313"/>
              <a:gd name="connsiteX10" fmla="*/ 475299 w 12192000"/>
              <a:gd name="connsiteY10" fmla="*/ 510802 h 3545313"/>
              <a:gd name="connsiteX11" fmla="*/ 986101 w 12192000"/>
              <a:gd name="connsiteY11" fmla="*/ 510802 h 3545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3545313">
                <a:moveTo>
                  <a:pt x="986101" y="0"/>
                </a:moveTo>
                <a:lnTo>
                  <a:pt x="12192000" y="0"/>
                </a:lnTo>
                <a:lnTo>
                  <a:pt x="12192000" y="510802"/>
                </a:lnTo>
                <a:lnTo>
                  <a:pt x="12192000" y="1543258"/>
                </a:lnTo>
                <a:lnTo>
                  <a:pt x="12192000" y="3545313"/>
                </a:lnTo>
                <a:lnTo>
                  <a:pt x="986101" y="3545313"/>
                </a:lnTo>
                <a:lnTo>
                  <a:pt x="475299" y="3545313"/>
                </a:lnTo>
                <a:lnTo>
                  <a:pt x="0" y="3545313"/>
                </a:lnTo>
                <a:lnTo>
                  <a:pt x="0" y="1543258"/>
                </a:lnTo>
                <a:lnTo>
                  <a:pt x="475299" y="1543258"/>
                </a:lnTo>
                <a:lnTo>
                  <a:pt x="475299" y="510802"/>
                </a:lnTo>
                <a:lnTo>
                  <a:pt x="986101" y="5108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77555" y="1958640"/>
            <a:ext cx="2447645" cy="1370681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0" y="-9921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/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965756" y="4795962"/>
            <a:ext cx="10159444" cy="19961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cap="all" baseline="0">
                <a:solidFill>
                  <a:srgbClr val="332B60"/>
                </a:solidFill>
                <a:latin typeface="Verdana" charset="0"/>
              </a:defRPr>
            </a:lvl1pPr>
            <a:lvl2pPr marL="0" indent="0">
              <a:spcBef>
                <a:spcPts val="10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2pPr>
          </a:lstStyle>
          <a:p>
            <a:pPr lvl="0"/>
            <a:r>
              <a:rPr lang="et-EE" dirty="0"/>
              <a:t>Tallinn UNIVERSITY OF TECHNOLOGY</a:t>
            </a:r>
          </a:p>
          <a:p>
            <a:r>
              <a:rPr lang="et-EE" altLang="en-US" sz="1700" cap="none" dirty="0">
                <a:solidFill>
                  <a:schemeClr val="accent2"/>
                </a:solidFill>
                <a:latin typeface="Verdana" panose="020B0604030504040204" pitchFamily="34" charset="0"/>
              </a:rPr>
              <a:t>TALTECH.EE/EN</a:t>
            </a:r>
            <a:endParaRPr lang="en-US" altLang="en-US" sz="1700" cap="none" dirty="0">
              <a:solidFill>
                <a:schemeClr val="accent2"/>
              </a:solidFill>
            </a:endParaRPr>
          </a:p>
        </p:txBody>
      </p:sp>
      <p:pic>
        <p:nvPicPr>
          <p:cNvPr id="9" name="Picture 3" descr="C:\Users\ipihu\Desktop\logo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957388"/>
            <a:ext cx="24495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138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494517" cy="810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171700" y="1628776"/>
            <a:ext cx="8802242" cy="4140200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+mn-lt"/>
              </a:defRPr>
            </a:lvl1pPr>
            <a:lvl2pPr marL="742950" indent="-285750">
              <a:buClr>
                <a:srgbClr val="E4067E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  <a:latin typeface="+mn-lt"/>
              </a:defRPr>
            </a:lvl2pPr>
            <a:lvl3pPr marL="12001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</a:defRPr>
            </a:lvl3pPr>
            <a:lvl4pPr marL="16573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332B60"/>
                </a:solidFill>
                <a:latin typeface="+mn-lt"/>
              </a:defRPr>
            </a:lvl4pPr>
            <a:lvl5pPr marL="20574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332B60"/>
                </a:solidFill>
              </a:defRPr>
            </a:lvl5pPr>
            <a:lvl6pPr>
              <a:defRPr>
                <a:solidFill>
                  <a:srgbClr val="332B60"/>
                </a:solidFill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332B60"/>
                </a:solidFill>
              </a:defRPr>
            </a:lvl7pPr>
          </a:lstStyle>
          <a:p>
            <a:pPr lvl="0"/>
            <a:r>
              <a:rPr lang="en-US" dirty="0"/>
              <a:t>Edit the text slides </a:t>
            </a:r>
            <a:endParaRPr lang="et-EE" dirty="0"/>
          </a:p>
          <a:p>
            <a:pPr lvl="0"/>
            <a:r>
              <a:rPr lang="en-US" dirty="0"/>
              <a:t>Edit the text slides</a:t>
            </a:r>
            <a:endParaRPr lang="et-EE" dirty="0"/>
          </a:p>
          <a:p>
            <a:pPr lvl="2"/>
            <a:r>
              <a:rPr lang="en-US" dirty="0"/>
              <a:t>Edit the text slides</a:t>
            </a:r>
            <a:endParaRPr lang="et-EE" dirty="0"/>
          </a:p>
          <a:p>
            <a:pPr marL="1657350" marR="0" lvl="3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Edit the text slides </a:t>
            </a:r>
            <a:endParaRPr lang="et-EE" dirty="0"/>
          </a:p>
          <a:p>
            <a:pPr marL="2057400" marR="0" lvl="4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Edit the text slides </a:t>
            </a:r>
            <a:endParaRPr lang="et-EE" dirty="0"/>
          </a:p>
          <a:p>
            <a:pPr marL="2514600" marR="0" lvl="5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Edit the text slides </a:t>
            </a:r>
            <a:endParaRPr lang="et-EE" dirty="0"/>
          </a:p>
          <a:p>
            <a:pPr marL="2971800" marR="0" lvl="6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dirty="0"/>
              <a:t>Edit the text slides </a:t>
            </a:r>
            <a:endParaRPr lang="et-EE" dirty="0"/>
          </a:p>
          <a:p>
            <a:pPr marL="2971800" marR="0" lvl="6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marL="2057400" marR="0" lvl="4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marL="1657350" marR="0" lvl="3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</p:txBody>
      </p:sp>
      <p:sp>
        <p:nvSpPr>
          <p:cNvPr id="4" name="Text Placeholder 1"/>
          <p:cNvSpPr txBox="1">
            <a:spLocks/>
          </p:cNvSpPr>
          <p:nvPr userDrawn="1"/>
        </p:nvSpPr>
        <p:spPr>
          <a:xfrm>
            <a:off x="1836653" y="5972632"/>
            <a:ext cx="312845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</a:t>
            </a:r>
            <a:r>
              <a:rPr lang="et-EE" altLang="en-US" sz="1200" b="0" dirty="0" err="1"/>
              <a:t>university</a:t>
            </a:r>
            <a:r>
              <a:rPr lang="et-EE" altLang="en-US" sz="1200" b="0" dirty="0"/>
              <a:t> of </a:t>
            </a:r>
            <a:r>
              <a:rPr lang="et-EE" altLang="en-US" sz="1200" b="0" dirty="0" err="1"/>
              <a:t>technology</a:t>
            </a:r>
            <a:endParaRPr lang="en-US" altLang="en-US" sz="1200" b="0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17676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1026" userDrawn="1">
          <p15:clr>
            <a:srgbClr val="FBAE40"/>
          </p15:clr>
        </p15:guide>
        <p15:guide id="3" pos="136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10494517" cy="80277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2500"/>
            </a:lvl2pPr>
          </a:lstStyle>
          <a:p>
            <a:pPr lvl="0"/>
            <a:r>
              <a:rPr lang="en-US" dirty="0"/>
              <a:t>Click to edit Master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5" hasCustomPrompt="1"/>
          </p:nvPr>
        </p:nvSpPr>
        <p:spPr>
          <a:xfrm>
            <a:off x="2171700" y="3412565"/>
            <a:ext cx="8790444" cy="2288266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 baseline="0">
                <a:solidFill>
                  <a:srgbClr val="332B60"/>
                </a:solidFill>
              </a:defRPr>
            </a:lvl1pPr>
          </a:lstStyle>
          <a:p>
            <a:pPr lvl="0"/>
            <a:r>
              <a:rPr lang="et-EE" noProof="0" dirty="0" err="1"/>
              <a:t>Click</a:t>
            </a:r>
            <a:r>
              <a:rPr lang="et-EE" noProof="0" dirty="0"/>
              <a:t> </a:t>
            </a:r>
            <a:r>
              <a:rPr lang="et-EE" noProof="0" dirty="0" err="1"/>
              <a:t>to</a:t>
            </a:r>
            <a:r>
              <a:rPr lang="et-EE" noProof="0" dirty="0"/>
              <a:t> </a:t>
            </a:r>
            <a:r>
              <a:rPr lang="et-EE" noProof="0" dirty="0" err="1"/>
              <a:t>add</a:t>
            </a:r>
            <a:r>
              <a:rPr lang="et-EE" noProof="0" dirty="0"/>
              <a:t> a </a:t>
            </a:r>
            <a:r>
              <a:rPr lang="et-EE" noProof="0" dirty="0" err="1"/>
              <a:t>chart</a:t>
            </a:r>
            <a:endParaRPr lang="en-US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2171700" y="2144993"/>
            <a:ext cx="8790444" cy="995771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 baseline="0">
                <a:solidFill>
                  <a:srgbClr val="332B60"/>
                </a:solidFill>
                <a:latin typeface="+mn-lt"/>
              </a:defRPr>
            </a:lvl1pPr>
            <a:lvl2pPr marL="742950" indent="-285750">
              <a:buClr>
                <a:srgbClr val="E4067E"/>
              </a:buClr>
              <a:buFont typeface="Wingdings" panose="05000000000000000000" pitchFamily="2" charset="2"/>
              <a:buChar char="§"/>
              <a:defRPr sz="1800" baseline="0">
                <a:solidFill>
                  <a:srgbClr val="332B60"/>
                </a:solidFill>
                <a:latin typeface="+mn-lt"/>
              </a:defRPr>
            </a:lvl2pPr>
            <a:lvl3pPr marL="1200150" indent="-285750">
              <a:buClr>
                <a:srgbClr val="E4067E"/>
              </a:buClr>
              <a:buFont typeface="Wingdings" panose="05000000000000000000" pitchFamily="2" charset="2"/>
              <a:buChar char="§"/>
              <a:defRPr sz="1800" baseline="0">
                <a:solidFill>
                  <a:srgbClr val="332B60"/>
                </a:solidFill>
                <a:latin typeface="+mn-lt"/>
              </a:defRPr>
            </a:lvl3pPr>
            <a:lvl4pPr marL="1371600" indent="0">
              <a:buFont typeface="Verdana" panose="020B0604030504040204" pitchFamily="34" charset="0"/>
              <a:buNone/>
              <a:defRPr/>
            </a:lvl4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lvl="1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lvl="2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endParaRPr lang="et-EE" dirty="0"/>
          </a:p>
          <a:p>
            <a:pPr lvl="1"/>
            <a:endParaRPr lang="et-EE" dirty="0"/>
          </a:p>
          <a:p>
            <a:pPr lvl="2"/>
            <a:endParaRPr lang="et-EE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8" hasCustomPrompt="1"/>
          </p:nvPr>
        </p:nvSpPr>
        <p:spPr>
          <a:xfrm>
            <a:off x="2171700" y="1628776"/>
            <a:ext cx="8790444" cy="41366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r>
              <a:rPr lang="et-EE" dirty="0"/>
              <a:t> </a:t>
            </a:r>
          </a:p>
        </p:txBody>
      </p:sp>
      <p:sp>
        <p:nvSpPr>
          <p:cNvPr id="9" name="Text Placeholder 1"/>
          <p:cNvSpPr txBox="1">
            <a:spLocks/>
          </p:cNvSpPr>
          <p:nvPr userDrawn="1"/>
        </p:nvSpPr>
        <p:spPr>
          <a:xfrm>
            <a:off x="1836653" y="5972632"/>
            <a:ext cx="312845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</a:t>
            </a:r>
            <a:r>
              <a:rPr lang="et-EE" altLang="en-US" sz="1200" b="0" dirty="0" err="1"/>
              <a:t>university</a:t>
            </a:r>
            <a:r>
              <a:rPr lang="et-EE" altLang="en-US" sz="1200" b="0" dirty="0"/>
              <a:t> of </a:t>
            </a:r>
            <a:r>
              <a:rPr lang="et-EE" altLang="en-US" sz="1200" b="0" dirty="0" err="1"/>
              <a:t>technology</a:t>
            </a:r>
            <a:endParaRPr lang="en-US" altLang="en-US" sz="1200" b="0" dirty="0"/>
          </a:p>
        </p:txBody>
      </p:sp>
      <p:cxnSp>
        <p:nvCxnSpPr>
          <p:cNvPr id="10" name="Straight Connector 4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4216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1026" userDrawn="1">
          <p15:clr>
            <a:srgbClr val="FBAE40"/>
          </p15:clr>
        </p15:guide>
        <p15:guide id="3" orient="horz" pos="399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656887" cy="81088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Click to edit Master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171700" y="1628776"/>
            <a:ext cx="8964612" cy="388032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r>
              <a:rPr lang="et-EE" dirty="0"/>
              <a:t> 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171700" y="2196270"/>
            <a:ext cx="8964613" cy="3572706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an image</a:t>
            </a:r>
            <a:endParaRPr lang="en-US" noProof="0" dirty="0"/>
          </a:p>
        </p:txBody>
      </p:sp>
      <p:sp>
        <p:nvSpPr>
          <p:cNvPr id="7" name="Text Placeholder 1"/>
          <p:cNvSpPr txBox="1">
            <a:spLocks/>
          </p:cNvSpPr>
          <p:nvPr userDrawn="1"/>
        </p:nvSpPr>
        <p:spPr>
          <a:xfrm>
            <a:off x="1836653" y="5972632"/>
            <a:ext cx="312845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</a:t>
            </a:r>
            <a:r>
              <a:rPr lang="et-EE" altLang="en-US" sz="1200" b="0" dirty="0" err="1"/>
              <a:t>university</a:t>
            </a:r>
            <a:r>
              <a:rPr lang="et-EE" altLang="en-US" sz="1200" b="0" dirty="0"/>
              <a:t> of </a:t>
            </a:r>
            <a:r>
              <a:rPr lang="et-EE" altLang="en-US" sz="1200" b="0" dirty="0" err="1"/>
              <a:t>technology</a:t>
            </a:r>
            <a:endParaRPr lang="en-US" altLang="en-US" sz="1200" b="0" dirty="0"/>
          </a:p>
        </p:txBody>
      </p:sp>
      <p:cxnSp>
        <p:nvCxnSpPr>
          <p:cNvPr id="8" name="Straight Connector 4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55929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3997" userDrawn="1">
          <p15:clr>
            <a:srgbClr val="FBAE40"/>
          </p15:clr>
        </p15:guide>
        <p15:guide id="3" orient="horz" pos="102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7" y="549275"/>
            <a:ext cx="6109380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Click to edit Master text</a:t>
            </a:r>
            <a:br>
              <a:rPr lang="et-EE" dirty="0"/>
            </a:br>
            <a:r>
              <a:rPr lang="en-US" dirty="0"/>
              <a:t>styles</a:t>
            </a:r>
          </a:p>
        </p:txBody>
      </p:sp>
      <p:sp>
        <p:nvSpPr>
          <p:cNvPr id="12" name="Chart Placeholder 13"/>
          <p:cNvSpPr>
            <a:spLocks noGrp="1"/>
          </p:cNvSpPr>
          <p:nvPr>
            <p:ph type="chart" sz="quarter" idx="15" hasCustomPrompt="1"/>
          </p:nvPr>
        </p:nvSpPr>
        <p:spPr>
          <a:xfrm>
            <a:off x="6888163" y="549276"/>
            <a:ext cx="4248151" cy="52197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  <a:latin typeface="+mn-lt"/>
              </a:defRPr>
            </a:lvl1pPr>
            <a:lvl2pPr marL="685800" indent="-228600">
              <a:buClr>
                <a:srgbClr val="E4067E"/>
              </a:buClr>
              <a:buFont typeface="Wingdings" panose="05000000000000000000" pitchFamily="2" charset="2"/>
              <a:buChar char="§"/>
              <a:defRPr/>
            </a:lvl2pPr>
          </a:lstStyle>
          <a:p>
            <a:pPr lvl="0"/>
            <a:r>
              <a:rPr lang="en-US" dirty="0"/>
              <a:t>Click to add a chart</a:t>
            </a:r>
            <a:endParaRPr lang="et-EE" dirty="0"/>
          </a:p>
          <a:p>
            <a:pPr lvl="1"/>
            <a:endParaRPr lang="en-US" noProof="0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71700" y="1628776"/>
            <a:ext cx="4351731" cy="4146382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1800">
                <a:solidFill>
                  <a:srgbClr val="332B60"/>
                </a:solidFill>
              </a:defRPr>
            </a:lvl2pPr>
            <a:lvl3pPr>
              <a:defRPr sz="1800">
                <a:solidFill>
                  <a:srgbClr val="332B60"/>
                </a:solidFill>
              </a:defRPr>
            </a:lvl3pPr>
            <a:lvl4pPr marL="160020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4pPr>
            <a:lvl5pPr>
              <a:defRPr>
                <a:solidFill>
                  <a:srgbClr val="332B60"/>
                </a:solidFill>
              </a:defRPr>
            </a:lvl5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sildes</a:t>
            </a:r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sildes</a:t>
            </a:r>
          </a:p>
          <a:p>
            <a:pPr marL="1143000" marR="0" lvl="2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sildes</a:t>
            </a:r>
          </a:p>
          <a:p>
            <a:pPr marL="1600200" marR="0" lvl="3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sildes</a:t>
            </a:r>
          </a:p>
          <a:p>
            <a:pPr marL="2057400" marR="0" lvl="4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sildes</a:t>
            </a:r>
          </a:p>
          <a:p>
            <a:pPr marL="1600200" marR="0" lvl="3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lvl="0"/>
            <a:endParaRPr lang="et-EE" dirty="0"/>
          </a:p>
        </p:txBody>
      </p:sp>
      <p:sp>
        <p:nvSpPr>
          <p:cNvPr id="7" name="Text Placeholder 1"/>
          <p:cNvSpPr txBox="1">
            <a:spLocks/>
          </p:cNvSpPr>
          <p:nvPr userDrawn="1"/>
        </p:nvSpPr>
        <p:spPr>
          <a:xfrm>
            <a:off x="1836653" y="5972632"/>
            <a:ext cx="312845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</a:t>
            </a:r>
            <a:r>
              <a:rPr lang="et-EE" altLang="en-US" sz="1200" b="0" dirty="0" err="1"/>
              <a:t>university</a:t>
            </a:r>
            <a:r>
              <a:rPr lang="et-EE" altLang="en-US" sz="1200" b="0" dirty="0"/>
              <a:t> of </a:t>
            </a:r>
            <a:r>
              <a:rPr lang="et-EE" altLang="en-US" sz="1200" b="0" dirty="0" err="1"/>
              <a:t>technology</a:t>
            </a:r>
            <a:endParaRPr lang="en-US" altLang="en-US" sz="1200" b="0" dirty="0"/>
          </a:p>
        </p:txBody>
      </p:sp>
      <p:cxnSp>
        <p:nvCxnSpPr>
          <p:cNvPr id="8" name="Straight Connector 4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72228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33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6044006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2200" b="1" i="0"/>
            </a:lvl2pPr>
          </a:lstStyle>
          <a:p>
            <a:pPr lvl="0"/>
            <a:r>
              <a:rPr lang="en-US" dirty="0"/>
              <a:t>Click to edit Master text</a:t>
            </a:r>
            <a:br>
              <a:rPr lang="et-EE" dirty="0"/>
            </a:br>
            <a:r>
              <a:rPr lang="en-US" dirty="0"/>
              <a:t>styles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7" hasCustomPrompt="1"/>
          </p:nvPr>
        </p:nvSpPr>
        <p:spPr>
          <a:xfrm>
            <a:off x="6888163" y="549275"/>
            <a:ext cx="4248151" cy="5225883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n-US" noProof="0" dirty="0"/>
              <a:t>Click to add a picture</a:t>
            </a:r>
          </a:p>
        </p:txBody>
      </p:sp>
      <p:sp>
        <p:nvSpPr>
          <p:cNvPr id="7" name="Text Placeholder 1"/>
          <p:cNvSpPr txBox="1">
            <a:spLocks/>
          </p:cNvSpPr>
          <p:nvPr userDrawn="1"/>
        </p:nvSpPr>
        <p:spPr>
          <a:xfrm>
            <a:off x="1836653" y="5972632"/>
            <a:ext cx="312845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</a:t>
            </a:r>
            <a:r>
              <a:rPr lang="et-EE" altLang="en-US" sz="1200" b="0" dirty="0" err="1"/>
              <a:t>university</a:t>
            </a:r>
            <a:r>
              <a:rPr lang="et-EE" altLang="en-US" sz="1200" b="0" dirty="0"/>
              <a:t> of </a:t>
            </a:r>
            <a:r>
              <a:rPr lang="et-EE" altLang="en-US" sz="1200" b="0" dirty="0" err="1"/>
              <a:t>technology</a:t>
            </a:r>
            <a:endParaRPr lang="en-US" altLang="en-US" sz="1200" b="0" dirty="0"/>
          </a:p>
        </p:txBody>
      </p:sp>
      <p:cxnSp>
        <p:nvCxnSpPr>
          <p:cNvPr id="8" name="Straight Connector 4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1"/>
          <p:cNvSpPr>
            <a:spLocks noGrp="1"/>
          </p:cNvSpPr>
          <p:nvPr>
            <p:ph type="body" sz="quarter" idx="16" hasCustomPrompt="1"/>
          </p:nvPr>
        </p:nvSpPr>
        <p:spPr>
          <a:xfrm>
            <a:off x="2171700" y="1628776"/>
            <a:ext cx="4351731" cy="4146382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1800" baseline="0">
                <a:solidFill>
                  <a:srgbClr val="332B60"/>
                </a:solidFill>
              </a:defRPr>
            </a:lvl2pPr>
            <a:lvl3pPr marL="114300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3pPr>
            <a:lvl4pPr marL="160020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>
                <a:solidFill>
                  <a:srgbClr val="332B60"/>
                </a:solidFill>
              </a:defRPr>
            </a:lvl4pPr>
            <a:lvl5pPr>
              <a:defRPr>
                <a:solidFill>
                  <a:srgbClr val="332B60"/>
                </a:solidFill>
              </a:defRPr>
            </a:lvl5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sildes</a:t>
            </a:r>
          </a:p>
          <a:p>
            <a:pPr marL="68580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sildes</a:t>
            </a:r>
          </a:p>
          <a:p>
            <a:pPr marL="1143000" marR="0" lvl="2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sildes</a:t>
            </a:r>
          </a:p>
          <a:p>
            <a:pPr marL="1600200" marR="0" lvl="3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sildes</a:t>
            </a:r>
          </a:p>
          <a:p>
            <a:pPr marL="2057400" marR="0" lvl="4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sildes</a:t>
            </a:r>
          </a:p>
          <a:p>
            <a:pPr marL="1600200" marR="0" lvl="3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marL="1143000" marR="0" lvl="2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endParaRPr lang="et-EE" dirty="0"/>
          </a:p>
          <a:p>
            <a:pPr lvl="0"/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395010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433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afik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/>
          <p:cNvSpPr>
            <a:spLocks noGrp="1"/>
          </p:cNvSpPr>
          <p:nvPr>
            <p:ph type="body" sz="quarter" idx="17" hasCustomPrompt="1"/>
          </p:nvPr>
        </p:nvSpPr>
        <p:spPr>
          <a:xfrm>
            <a:off x="2171700" y="5204390"/>
            <a:ext cx="4351731" cy="564586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r>
              <a:rPr lang="et-EE" dirty="0"/>
              <a:t> 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58471"/>
            <a:ext cx="10656888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  <a:br>
              <a:rPr lang="et-EE" dirty="0"/>
            </a:br>
            <a:r>
              <a:rPr lang="en-US" dirty="0"/>
              <a:t>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1" hasCustomPrompt="1"/>
          </p:nvPr>
        </p:nvSpPr>
        <p:spPr>
          <a:xfrm>
            <a:off x="6888164" y="5204389"/>
            <a:ext cx="4248542" cy="57076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rgbClr val="332B60"/>
                </a:solidFill>
                <a:latin typeface="Verdana" charset="0"/>
              </a:defRPr>
            </a:lvl1pPr>
          </a:lstStyle>
          <a:p>
            <a:pPr lvl="0"/>
            <a:r>
              <a:rPr lang="et-EE" dirty="0" err="1"/>
              <a:t>Edit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text</a:t>
            </a:r>
            <a:r>
              <a:rPr lang="et-EE" dirty="0"/>
              <a:t> </a:t>
            </a:r>
            <a:r>
              <a:rPr lang="et-EE" dirty="0" err="1"/>
              <a:t>slides</a:t>
            </a:r>
            <a:r>
              <a:rPr lang="et-EE" dirty="0"/>
              <a:t> </a:t>
            </a:r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3" hasCustomPrompt="1"/>
          </p:nvPr>
        </p:nvSpPr>
        <p:spPr>
          <a:xfrm>
            <a:off x="6888163" y="1628775"/>
            <a:ext cx="4248150" cy="333633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1pPr>
            <a:lvl2pPr>
              <a:defRPr sz="1800">
                <a:solidFill>
                  <a:srgbClr val="332B60"/>
                </a:solidFill>
              </a:defRPr>
            </a:lvl2pPr>
          </a:lstStyle>
          <a:p>
            <a:pPr lvl="0"/>
            <a:r>
              <a:rPr lang="en-US" noProof="0" dirty="0"/>
              <a:t>Click to add a chart</a:t>
            </a:r>
            <a:endParaRPr lang="et-EE" noProof="0" dirty="0"/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noProof="0" dirty="0"/>
              <a:t>Click to add a chart</a:t>
            </a:r>
            <a:endParaRPr lang="et-EE" noProof="0" dirty="0"/>
          </a:p>
          <a:p>
            <a:pPr lvl="0"/>
            <a:endParaRPr lang="en-US" noProof="0" dirty="0"/>
          </a:p>
        </p:txBody>
      </p:sp>
      <p:sp>
        <p:nvSpPr>
          <p:cNvPr id="10" name="Text Placeholder 1"/>
          <p:cNvSpPr txBox="1">
            <a:spLocks/>
          </p:cNvSpPr>
          <p:nvPr userDrawn="1"/>
        </p:nvSpPr>
        <p:spPr>
          <a:xfrm>
            <a:off x="1836653" y="5972632"/>
            <a:ext cx="312845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</a:t>
            </a:r>
            <a:r>
              <a:rPr lang="et-EE" altLang="en-US" sz="1200" b="0" dirty="0" err="1"/>
              <a:t>university</a:t>
            </a:r>
            <a:r>
              <a:rPr lang="et-EE" altLang="en-US" sz="1200" b="0" dirty="0"/>
              <a:t> of </a:t>
            </a:r>
            <a:r>
              <a:rPr lang="et-EE" altLang="en-US" sz="1200" b="0" dirty="0" err="1"/>
              <a:t>technology</a:t>
            </a:r>
            <a:endParaRPr lang="en-US" altLang="en-US" sz="1200" b="0" dirty="0"/>
          </a:p>
        </p:txBody>
      </p:sp>
      <p:cxnSp>
        <p:nvCxnSpPr>
          <p:cNvPr id="11" name="Straight Connector 4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hart Placeholder 4"/>
          <p:cNvSpPr>
            <a:spLocks noGrp="1"/>
          </p:cNvSpPr>
          <p:nvPr>
            <p:ph type="chart" sz="quarter" idx="24" hasCustomPrompt="1"/>
          </p:nvPr>
        </p:nvSpPr>
        <p:spPr>
          <a:xfrm>
            <a:off x="2223490" y="1612827"/>
            <a:ext cx="4248150" cy="333633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  <a:defRPr sz="1800">
                <a:solidFill>
                  <a:srgbClr val="332B60"/>
                </a:solidFill>
              </a:defRPr>
            </a:lvl1pPr>
            <a:lvl2pPr>
              <a:defRPr sz="1800">
                <a:solidFill>
                  <a:srgbClr val="332B60"/>
                </a:solidFill>
              </a:defRPr>
            </a:lvl2pPr>
          </a:lstStyle>
          <a:p>
            <a:pPr lvl="0"/>
            <a:r>
              <a:rPr lang="en-US" noProof="0" dirty="0"/>
              <a:t>Click to add a chart</a:t>
            </a:r>
            <a:endParaRPr lang="et-EE" noProof="0" dirty="0"/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noProof="0" dirty="0"/>
              <a:t>Click to add a chart</a:t>
            </a:r>
            <a:endParaRPr lang="et-EE" noProof="0" dirty="0"/>
          </a:p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4055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 pi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/>
          <p:cNvSpPr>
            <a:spLocks noGrp="1"/>
          </p:cNvSpPr>
          <p:nvPr>
            <p:ph type="pic" sz="quarter" idx="17" hasCustomPrompt="1"/>
          </p:nvPr>
        </p:nvSpPr>
        <p:spPr>
          <a:xfrm>
            <a:off x="2171700" y="380311"/>
            <a:ext cx="5109317" cy="5219700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n-US" noProof="0" dirty="0"/>
              <a:t>Click to add a picture</a:t>
            </a:r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9" hasCustomPrompt="1"/>
          </p:nvPr>
        </p:nvSpPr>
        <p:spPr>
          <a:xfrm>
            <a:off x="7511753" y="3459345"/>
            <a:ext cx="3624561" cy="2140666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n-US" noProof="0" dirty="0"/>
              <a:t>Click to add a picture</a:t>
            </a:r>
          </a:p>
        </p:txBody>
      </p:sp>
      <p:sp>
        <p:nvSpPr>
          <p:cNvPr id="11" name="Picture Placeholder 19"/>
          <p:cNvSpPr>
            <a:spLocks noGrp="1"/>
          </p:cNvSpPr>
          <p:nvPr>
            <p:ph type="pic" sz="quarter" idx="20" hasCustomPrompt="1"/>
          </p:nvPr>
        </p:nvSpPr>
        <p:spPr>
          <a:xfrm>
            <a:off x="7511753" y="549275"/>
            <a:ext cx="3624561" cy="2709564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800">
                <a:solidFill>
                  <a:srgbClr val="332B60"/>
                </a:solidFill>
              </a:defRPr>
            </a:lvl1pPr>
          </a:lstStyle>
          <a:p>
            <a:pPr lvl="0"/>
            <a:r>
              <a:rPr lang="en-US" noProof="0" dirty="0"/>
              <a:t>Click to add a picture</a:t>
            </a:r>
          </a:p>
        </p:txBody>
      </p:sp>
      <p:sp>
        <p:nvSpPr>
          <p:cNvPr id="5" name="Text Placeholder 1"/>
          <p:cNvSpPr txBox="1">
            <a:spLocks/>
          </p:cNvSpPr>
          <p:nvPr userDrawn="1"/>
        </p:nvSpPr>
        <p:spPr>
          <a:xfrm>
            <a:off x="1836653" y="5972632"/>
            <a:ext cx="312845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</a:t>
            </a:r>
            <a:r>
              <a:rPr lang="et-EE" altLang="en-US" sz="1200" b="0" dirty="0" err="1"/>
              <a:t>university</a:t>
            </a:r>
            <a:r>
              <a:rPr lang="et-EE" altLang="en-US" sz="1200" b="0" dirty="0"/>
              <a:t> of </a:t>
            </a:r>
            <a:r>
              <a:rPr lang="et-EE" altLang="en-US" sz="1200" b="0" dirty="0" err="1"/>
              <a:t>technology</a:t>
            </a:r>
            <a:endParaRPr lang="en-US" altLang="en-US" sz="1200" b="0" dirty="0"/>
          </a:p>
        </p:txBody>
      </p:sp>
      <p:cxnSp>
        <p:nvCxnSpPr>
          <p:cNvPr id="6" name="Straight Connector 4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787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51545"/>
            <a:ext cx="10656888" cy="8366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rgbClr val="332B60"/>
                </a:solidFill>
                <a:latin typeface="Verdana" charset="0"/>
              </a:defRPr>
            </a:lvl1pPr>
            <a:lvl2pPr>
              <a:defRPr sz="2500" b="1" i="0"/>
            </a:lvl2pPr>
          </a:lstStyle>
          <a:p>
            <a:pPr lvl="0"/>
            <a:r>
              <a:rPr lang="en-US" dirty="0"/>
              <a:t>Click to edit Master </a:t>
            </a:r>
            <a:br>
              <a:rPr lang="et-EE" dirty="0"/>
            </a:br>
            <a:r>
              <a:rPr lang="en-US" dirty="0"/>
              <a:t>text styles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23"/>
          </p:nvPr>
        </p:nvSpPr>
        <p:spPr>
          <a:xfrm>
            <a:off x="2171700" y="1634958"/>
            <a:ext cx="8964613" cy="4140200"/>
          </a:xfrm>
          <a:prstGeom prst="rect">
            <a:avLst/>
          </a:prstGeom>
        </p:spPr>
        <p:txBody>
          <a:bodyPr/>
          <a:lstStyle>
            <a:lvl1pPr>
              <a:defRPr sz="1800" baseline="0">
                <a:solidFill>
                  <a:schemeClr val="bg1"/>
                </a:solidFill>
                <a:latin typeface="Verdana" charset="0"/>
              </a:defRPr>
            </a:lvl1pPr>
          </a:lstStyle>
          <a:p>
            <a:pPr lvl="0"/>
            <a:r>
              <a:rPr lang="et-EE" noProof="0" dirty="0"/>
              <a:t>Tabeli lisamiseks klõpsake ikooni</a:t>
            </a:r>
            <a:endParaRPr lang="en-US" noProof="0" dirty="0"/>
          </a:p>
        </p:txBody>
      </p:sp>
      <p:sp>
        <p:nvSpPr>
          <p:cNvPr id="4" name="Text Placeholder 1"/>
          <p:cNvSpPr txBox="1">
            <a:spLocks/>
          </p:cNvSpPr>
          <p:nvPr userDrawn="1"/>
        </p:nvSpPr>
        <p:spPr>
          <a:xfrm>
            <a:off x="1836653" y="5972632"/>
            <a:ext cx="3128454" cy="17513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kern="1200" cap="all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t-EE" altLang="en-US" sz="1200" b="0" dirty="0"/>
              <a:t>TALLINN </a:t>
            </a:r>
            <a:r>
              <a:rPr lang="et-EE" altLang="en-US" sz="1200" b="0" dirty="0" err="1"/>
              <a:t>university</a:t>
            </a:r>
            <a:r>
              <a:rPr lang="et-EE" altLang="en-US" sz="1200" b="0" dirty="0"/>
              <a:t> of </a:t>
            </a:r>
            <a:r>
              <a:rPr lang="et-EE" altLang="en-US" sz="1200" b="0" dirty="0" err="1"/>
              <a:t>technology</a:t>
            </a:r>
            <a:endParaRPr lang="en-US" altLang="en-US" sz="1200" b="0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698624" y="5775158"/>
            <a:ext cx="0" cy="57008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66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t="19052" r="15651" b="26172"/>
          <a:stretch/>
        </p:blipFill>
        <p:spPr>
          <a:xfrm>
            <a:off x="462334" y="5732251"/>
            <a:ext cx="1085205" cy="64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9" r:id="rId11"/>
    <p:sldLayoutId id="2147483920" r:id="rId12"/>
  </p:sldLayoutIdLst>
  <p:hf sldNum="0" hdr="0" ft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634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3" pos="1368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6" orient="horz" pos="34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2" b="2574"/>
          <a:stretch/>
        </p:blipFill>
        <p:spPr>
          <a:xfrm flipH="1">
            <a:off x="1" y="-3"/>
            <a:ext cx="12191998" cy="49011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-1" y="1958640"/>
            <a:ext cx="12192000" cy="4899360"/>
            <a:chOff x="-1" y="1958640"/>
            <a:chExt cx="12192000" cy="4899360"/>
          </a:xfrm>
        </p:grpSpPr>
        <p:sp>
          <p:nvSpPr>
            <p:cNvPr id="10" name="Freeform 9"/>
            <p:cNvSpPr/>
            <p:nvPr/>
          </p:nvSpPr>
          <p:spPr>
            <a:xfrm>
              <a:off x="-1" y="3312687"/>
              <a:ext cx="12192000" cy="3545313"/>
            </a:xfrm>
            <a:custGeom>
              <a:avLst/>
              <a:gdLst>
                <a:gd name="connsiteX0" fmla="*/ 986101 w 12192000"/>
                <a:gd name="connsiteY0" fmla="*/ 0 h 3545313"/>
                <a:gd name="connsiteX1" fmla="*/ 12192000 w 12192000"/>
                <a:gd name="connsiteY1" fmla="*/ 0 h 3545313"/>
                <a:gd name="connsiteX2" fmla="*/ 12192000 w 12192000"/>
                <a:gd name="connsiteY2" fmla="*/ 510802 h 3545313"/>
                <a:gd name="connsiteX3" fmla="*/ 12192000 w 12192000"/>
                <a:gd name="connsiteY3" fmla="*/ 1543258 h 3545313"/>
                <a:gd name="connsiteX4" fmla="*/ 12192000 w 12192000"/>
                <a:gd name="connsiteY4" fmla="*/ 3545313 h 3545313"/>
                <a:gd name="connsiteX5" fmla="*/ 986101 w 12192000"/>
                <a:gd name="connsiteY5" fmla="*/ 3545313 h 3545313"/>
                <a:gd name="connsiteX6" fmla="*/ 475299 w 12192000"/>
                <a:gd name="connsiteY6" fmla="*/ 3545313 h 3545313"/>
                <a:gd name="connsiteX7" fmla="*/ 0 w 12192000"/>
                <a:gd name="connsiteY7" fmla="*/ 3545313 h 3545313"/>
                <a:gd name="connsiteX8" fmla="*/ 0 w 12192000"/>
                <a:gd name="connsiteY8" fmla="*/ 1543258 h 3545313"/>
                <a:gd name="connsiteX9" fmla="*/ 475299 w 12192000"/>
                <a:gd name="connsiteY9" fmla="*/ 1543258 h 3545313"/>
                <a:gd name="connsiteX10" fmla="*/ 475299 w 12192000"/>
                <a:gd name="connsiteY10" fmla="*/ 510802 h 3545313"/>
                <a:gd name="connsiteX11" fmla="*/ 986101 w 12192000"/>
                <a:gd name="connsiteY11" fmla="*/ 510802 h 354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3545313">
                  <a:moveTo>
                    <a:pt x="986101" y="0"/>
                  </a:moveTo>
                  <a:lnTo>
                    <a:pt x="12192000" y="0"/>
                  </a:lnTo>
                  <a:lnTo>
                    <a:pt x="12192000" y="510802"/>
                  </a:lnTo>
                  <a:lnTo>
                    <a:pt x="12192000" y="1543258"/>
                  </a:lnTo>
                  <a:lnTo>
                    <a:pt x="12192000" y="3545313"/>
                  </a:lnTo>
                  <a:lnTo>
                    <a:pt x="986101" y="3545313"/>
                  </a:lnTo>
                  <a:lnTo>
                    <a:pt x="475299" y="3545313"/>
                  </a:lnTo>
                  <a:lnTo>
                    <a:pt x="0" y="3545313"/>
                  </a:lnTo>
                  <a:lnTo>
                    <a:pt x="0" y="1543258"/>
                  </a:lnTo>
                  <a:lnTo>
                    <a:pt x="475299" y="1543258"/>
                  </a:lnTo>
                  <a:lnTo>
                    <a:pt x="475299" y="510802"/>
                  </a:lnTo>
                  <a:lnTo>
                    <a:pt x="986101" y="5108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7555" y="1958640"/>
              <a:ext cx="2447645" cy="1370681"/>
            </a:xfrm>
            <a:prstGeom prst="rect">
              <a:avLst/>
            </a:prstGeom>
          </p:spPr>
        </p:pic>
      </p:grpSp>
      <p:sp>
        <p:nvSpPr>
          <p:cNvPr id="11" name="Teksti kohatäide 4"/>
          <p:cNvSpPr>
            <a:spLocks noGrp="1"/>
          </p:cNvSpPr>
          <p:nvPr>
            <p:ph type="body" sz="quarter" idx="12"/>
          </p:nvPr>
        </p:nvSpPr>
        <p:spPr>
          <a:xfrm>
            <a:off x="953641" y="4457129"/>
            <a:ext cx="10899376" cy="1205366"/>
          </a:xfrm>
        </p:spPr>
        <p:txBody>
          <a:bodyPr/>
          <a:lstStyle/>
          <a:p>
            <a:r>
              <a:rPr lang="en-US" sz="3600" dirty="0">
                <a:solidFill>
                  <a:schemeClr val="accent3"/>
                </a:solidFill>
              </a:rPr>
              <a:t>SGX</a:t>
            </a:r>
            <a:br>
              <a:rPr lang="et-EE" sz="3600" dirty="0"/>
            </a:br>
            <a:r>
              <a:rPr lang="en-US" sz="3600" dirty="0"/>
              <a:t>security &amp; performance evaluation</a:t>
            </a:r>
            <a:endParaRPr lang="et-EE" sz="3600" dirty="0">
              <a:solidFill>
                <a:schemeClr val="accent1"/>
              </a:solidFill>
            </a:endParaRPr>
          </a:p>
        </p:txBody>
      </p:sp>
      <p:sp>
        <p:nvSpPr>
          <p:cNvPr id="14" name="Teksti kohatäide 5"/>
          <p:cNvSpPr>
            <a:spLocks noGrp="1"/>
          </p:cNvSpPr>
          <p:nvPr>
            <p:ph type="body" sz="quarter" idx="13"/>
          </p:nvPr>
        </p:nvSpPr>
        <p:spPr>
          <a:xfrm>
            <a:off x="958720" y="5731946"/>
            <a:ext cx="8330559" cy="91144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332B60"/>
                </a:solidFill>
              </a:rPr>
              <a:t>Tõnis </a:t>
            </a:r>
            <a:r>
              <a:rPr lang="et-EE" sz="1800" dirty="0">
                <a:solidFill>
                  <a:srgbClr val="332B60"/>
                </a:solidFill>
              </a:rPr>
              <a:t>L</a:t>
            </a:r>
            <a:r>
              <a:rPr lang="en-US" sz="1800" dirty="0" err="1">
                <a:solidFill>
                  <a:srgbClr val="332B60"/>
                </a:solidFill>
              </a:rPr>
              <a:t>usmägi</a:t>
            </a:r>
            <a:br>
              <a:rPr lang="et-EE" sz="1800" dirty="0">
                <a:solidFill>
                  <a:srgbClr val="332B60"/>
                </a:solidFill>
              </a:rPr>
            </a:br>
            <a:r>
              <a:rPr lang="en-US" sz="1800" dirty="0">
                <a:solidFill>
                  <a:srgbClr val="332B60"/>
                </a:solidFill>
              </a:rPr>
              <a:t>School of Information Technologies / Department of Computer Systems</a:t>
            </a:r>
            <a:endParaRPr lang="et-EE" sz="1800" dirty="0">
              <a:solidFill>
                <a:srgbClr val="332B6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332B60"/>
                </a:solidFill>
              </a:rPr>
              <a:t>Tallinn University of Technology</a:t>
            </a:r>
            <a:endParaRPr lang="et-EE" sz="1800" dirty="0">
              <a:solidFill>
                <a:srgbClr val="332B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56883" y="6226764"/>
            <a:ext cx="2674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332B60"/>
                </a:solidFill>
                <a:latin typeface="+mn-lt"/>
              </a:rPr>
              <a:t>6</a:t>
            </a:r>
            <a:r>
              <a:rPr lang="et-EE" dirty="0">
                <a:solidFill>
                  <a:srgbClr val="332B60"/>
                </a:solidFill>
                <a:latin typeface="+mn-lt"/>
              </a:rPr>
              <a:t>.</a:t>
            </a:r>
            <a:r>
              <a:rPr lang="en-US" dirty="0">
                <a:solidFill>
                  <a:srgbClr val="332B60"/>
                </a:solidFill>
                <a:latin typeface="+mn-lt"/>
              </a:rPr>
              <a:t>6</a:t>
            </a:r>
            <a:r>
              <a:rPr lang="et-EE" dirty="0">
                <a:solidFill>
                  <a:srgbClr val="332B60"/>
                </a:solidFill>
                <a:latin typeface="+mn-lt"/>
              </a:rPr>
              <a:t>.</a:t>
            </a:r>
            <a:r>
              <a:rPr lang="en-US" dirty="0">
                <a:solidFill>
                  <a:srgbClr val="332B60"/>
                </a:solidFill>
                <a:latin typeface="+mn-lt"/>
              </a:rPr>
              <a:t>2019</a:t>
            </a:r>
            <a:endParaRPr lang="et-EE" dirty="0">
              <a:solidFill>
                <a:srgbClr val="332B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34799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B71381-913B-45CE-ABAC-A471F4B0DD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hardware and operating systems</a:t>
            </a:r>
          </a:p>
          <a:p>
            <a:r>
              <a:rPr lang="en-US" dirty="0"/>
              <a:t>For benchmarking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1171A-020B-4EEC-9932-5702F2334D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15F505-4C5C-4C87-81AE-1548CC00E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4" y="1400662"/>
            <a:ext cx="5857636" cy="3911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9901DE-BF67-4E9E-9133-323130884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2821" y="1400662"/>
            <a:ext cx="4401120" cy="21839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DE025F-5E25-4AFF-88FE-E21152EFEF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821" y="3853189"/>
            <a:ext cx="4401120" cy="228698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B1DD9F-1A06-4231-8835-A042DB40C0F9}"/>
              </a:ext>
            </a:extLst>
          </p:cNvPr>
          <p:cNvSpPr txBox="1"/>
          <p:nvPr/>
        </p:nvSpPr>
        <p:spPr>
          <a:xfrm>
            <a:off x="11273246" y="5994065"/>
            <a:ext cx="67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69897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88450" y="-31000"/>
            <a:ext cx="12247056" cy="688897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128412" y="-30480"/>
            <a:ext cx="7063588" cy="6888480"/>
            <a:chOff x="4923693" y="-30480"/>
            <a:chExt cx="7063588" cy="6888480"/>
          </a:xfrm>
        </p:grpSpPr>
        <p:sp>
          <p:nvSpPr>
            <p:cNvPr id="9" name="Rectangle 8"/>
            <p:cNvSpPr/>
            <p:nvPr/>
          </p:nvSpPr>
          <p:spPr>
            <a:xfrm>
              <a:off x="4923693" y="-30480"/>
              <a:ext cx="7063588" cy="3125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4058" y="2991173"/>
              <a:ext cx="6113223" cy="3866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0" name="Teksti kohatäide 4"/>
          <p:cNvSpPr>
            <a:spLocks noGrp="1"/>
          </p:cNvSpPr>
          <p:nvPr>
            <p:ph type="body" sz="quarter" idx="12"/>
          </p:nvPr>
        </p:nvSpPr>
        <p:spPr>
          <a:xfrm>
            <a:off x="6571791" y="2746063"/>
            <a:ext cx="4921612" cy="1267137"/>
          </a:xfrm>
        </p:spPr>
        <p:txBody>
          <a:bodyPr/>
          <a:lstStyle/>
          <a:p>
            <a:r>
              <a:rPr lang="en-US" sz="2800" dirty="0">
                <a:solidFill>
                  <a:schemeClr val="tx2"/>
                </a:solidFill>
              </a:rPr>
              <a:t>SGX</a:t>
            </a:r>
            <a:br>
              <a:rPr lang="et-EE" sz="2800" dirty="0">
                <a:solidFill>
                  <a:schemeClr val="tx2"/>
                </a:solidFill>
              </a:rPr>
            </a:br>
            <a:r>
              <a:rPr lang="en-US" sz="2800" dirty="0"/>
              <a:t>performance</a:t>
            </a:r>
            <a:endParaRPr lang="en-US" altLang="en-US" sz="29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10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dirty="0"/>
              <a:t>Testing Specifications</a:t>
            </a:r>
            <a:endParaRPr lang="en-US" altLang="en-US" dirty="0">
              <a:solidFill>
                <a:srgbClr val="332B60"/>
              </a:solidFill>
            </a:endParaRPr>
          </a:p>
          <a:p>
            <a:endParaRPr lang="en-US" altLang="en-US" dirty="0">
              <a:solidFill>
                <a:srgbClr val="332B60"/>
              </a:solidFill>
            </a:endParaRPr>
          </a:p>
        </p:txBody>
      </p:sp>
      <p:sp>
        <p:nvSpPr>
          <p:cNvPr id="614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171700" y="1628775"/>
            <a:ext cx="8802242" cy="4135531"/>
          </a:xfrm>
        </p:spPr>
        <p:txBody>
          <a:bodyPr/>
          <a:lstStyle/>
          <a:p>
            <a:r>
              <a:rPr lang="en-US" b="1" dirty="0"/>
              <a:t>Identified Edge Routine Methods</a:t>
            </a:r>
          </a:p>
          <a:p>
            <a:pPr lvl="1"/>
            <a:r>
              <a:rPr lang="en-US" dirty="0"/>
              <a:t>Regular Calls</a:t>
            </a:r>
          </a:p>
          <a:p>
            <a:pPr lvl="1"/>
            <a:r>
              <a:rPr lang="en-US" altLang="en-US" dirty="0" err="1"/>
              <a:t>HotCalls</a:t>
            </a:r>
            <a:endParaRPr lang="en-US" altLang="en-US" dirty="0"/>
          </a:p>
          <a:p>
            <a:pPr lvl="1"/>
            <a:r>
              <a:rPr lang="en-US" altLang="en-US" dirty="0"/>
              <a:t>Switchless Calls</a:t>
            </a:r>
          </a:p>
          <a:p>
            <a:r>
              <a:rPr lang="en-US" altLang="en-US" b="1" dirty="0"/>
              <a:t>Hypothesis</a:t>
            </a:r>
          </a:p>
          <a:p>
            <a:pPr lvl="1"/>
            <a:r>
              <a:rPr lang="en-US" dirty="0"/>
              <a:t>Host System outperforms Guest System, Switchless Calls outperform </a:t>
            </a:r>
            <a:r>
              <a:rPr lang="en-US" dirty="0" err="1"/>
              <a:t>HotCalls</a:t>
            </a:r>
            <a:r>
              <a:rPr lang="en-US" dirty="0"/>
              <a:t>.</a:t>
            </a:r>
          </a:p>
          <a:p>
            <a:r>
              <a:rPr lang="en-US" b="1" dirty="0"/>
              <a:t>Testing Methodology</a:t>
            </a:r>
          </a:p>
          <a:p>
            <a:pPr lvl="1"/>
            <a:r>
              <a:rPr lang="en-US" dirty="0"/>
              <a:t>Based on “</a:t>
            </a:r>
            <a:r>
              <a:rPr lang="en-US" b="1" dirty="0"/>
              <a:t>Regaining Lost Cycles with </a:t>
            </a:r>
            <a:r>
              <a:rPr lang="en-US" b="1" dirty="0" err="1"/>
              <a:t>HotCalls</a:t>
            </a:r>
            <a:r>
              <a:rPr lang="en-US" b="1" dirty="0"/>
              <a:t>: A Faster Interface for SGX Secure Enclaves</a:t>
            </a:r>
            <a:r>
              <a:rPr lang="en-US" dirty="0"/>
              <a:t>” – O. </a:t>
            </a:r>
            <a:r>
              <a:rPr lang="en-US" dirty="0" err="1"/>
              <a:t>Weisse</a:t>
            </a:r>
            <a:r>
              <a:rPr lang="en-US" dirty="0"/>
              <a:t>, V. </a:t>
            </a:r>
            <a:r>
              <a:rPr lang="en-US" dirty="0" err="1"/>
              <a:t>Bertacco</a:t>
            </a:r>
            <a:r>
              <a:rPr lang="en-US" dirty="0"/>
              <a:t>, T. Austin &amp; Intel’s </a:t>
            </a:r>
            <a:r>
              <a:rPr lang="en-US" b="1" dirty="0"/>
              <a:t>Switchless Example</a:t>
            </a:r>
          </a:p>
          <a:p>
            <a:pPr lvl="1"/>
            <a:r>
              <a:rPr lang="en-US" dirty="0"/>
              <a:t>CLFLUSH(), RDTSCP() – similar to FLUSH+RELOAD</a:t>
            </a:r>
          </a:p>
          <a:p>
            <a:pPr lvl="1"/>
            <a:r>
              <a:rPr lang="en-US" dirty="0"/>
              <a:t>6.4M measurements</a:t>
            </a:r>
          </a:p>
          <a:p>
            <a:pPr lvl="1"/>
            <a:r>
              <a:rPr lang="en-US" dirty="0"/>
              <a:t>Cold Cache CDF graphs, Median Results, 99</a:t>
            </a:r>
            <a:r>
              <a:rPr lang="en-US" baseline="30000" dirty="0"/>
              <a:t>th</a:t>
            </a:r>
            <a:r>
              <a:rPr lang="en-US" dirty="0"/>
              <a:t> Percentile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9051B21-FF9F-44FA-BB53-91AB6ACFD7D4}"/>
              </a:ext>
            </a:extLst>
          </p:cNvPr>
          <p:cNvSpPr txBox="1">
            <a:spLocks/>
          </p:cNvSpPr>
          <p:nvPr/>
        </p:nvSpPr>
        <p:spPr>
          <a:xfrm>
            <a:off x="6096000" y="6269110"/>
            <a:ext cx="4855032" cy="261806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 baseline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12001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 baseline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3pPr>
            <a:lvl4pPr marL="16573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4pPr>
            <a:lvl5pPr marL="20574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GitHub.com/SGX-Performance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2804E0-F7C3-4971-B1EF-C4DE74991FFB}"/>
              </a:ext>
            </a:extLst>
          </p:cNvPr>
          <p:cNvSpPr txBox="1"/>
          <p:nvPr/>
        </p:nvSpPr>
        <p:spPr>
          <a:xfrm>
            <a:off x="11273246" y="5994065"/>
            <a:ext cx="67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635240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E4DFA0-6BEC-4CA8-80E0-FBA01D0C1C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Example </a:t>
            </a:r>
            <a:r>
              <a:rPr lang="en-US" dirty="0" err="1"/>
              <a:t>Cdf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139B6-5087-4278-82EF-0DF583D9D8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71700" y="1628776"/>
            <a:ext cx="8802242" cy="4140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6C0B313-D9C3-420A-9DE3-485002FF72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986" y="1436188"/>
            <a:ext cx="5315432" cy="39857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E11268-A717-47B1-8B81-436E07795C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605" y="1436018"/>
            <a:ext cx="5316066" cy="3985964"/>
          </a:xfrm>
          <a:prstGeom prst="rect">
            <a:avLst/>
          </a:prstGeom>
        </p:spPr>
      </p:pic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B740A7A-F3B0-4DD9-94B0-250109BAE421}"/>
              </a:ext>
            </a:extLst>
          </p:cNvPr>
          <p:cNvSpPr txBox="1">
            <a:spLocks/>
          </p:cNvSpPr>
          <p:nvPr/>
        </p:nvSpPr>
        <p:spPr>
          <a:xfrm>
            <a:off x="7222668" y="1034076"/>
            <a:ext cx="3639037" cy="535271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 baseline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12001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 baseline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3pPr>
            <a:lvl4pPr marL="16573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4pPr>
            <a:lvl5pPr marL="20574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Undefined behavior !!!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024C5-0721-4D81-9151-922FF140C600}"/>
              </a:ext>
            </a:extLst>
          </p:cNvPr>
          <p:cNvSpPr txBox="1"/>
          <p:nvPr/>
        </p:nvSpPr>
        <p:spPr>
          <a:xfrm>
            <a:off x="11273246" y="5994065"/>
            <a:ext cx="67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745016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332B60"/>
                </a:solidFill>
              </a:rPr>
              <a:t>Microbenchmark results generalized</a:t>
            </a:r>
          </a:p>
          <a:p>
            <a:endParaRPr lang="en-US" altLang="en-US" dirty="0">
              <a:solidFill>
                <a:srgbClr val="332B60"/>
              </a:solidFill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0520D12-5A87-424C-9407-B36B1EB658D0}"/>
              </a:ext>
            </a:extLst>
          </p:cNvPr>
          <p:cNvSpPr txBox="1">
            <a:spLocks/>
          </p:cNvSpPr>
          <p:nvPr/>
        </p:nvSpPr>
        <p:spPr>
          <a:xfrm flipH="1">
            <a:off x="8621237" y="1534646"/>
            <a:ext cx="3129776" cy="4469209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 baseline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12001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 baseline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3pPr>
            <a:lvl4pPr marL="16573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4pPr>
            <a:lvl5pPr marL="20574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Host System Generally Faster by </a:t>
            </a:r>
            <a:r>
              <a:rPr lang="en-US" b="1" dirty="0"/>
              <a:t>1.2X</a:t>
            </a:r>
          </a:p>
          <a:p>
            <a:r>
              <a:rPr lang="en-US" dirty="0" err="1"/>
              <a:t>HotCalls</a:t>
            </a:r>
            <a:r>
              <a:rPr lang="en-US" dirty="0"/>
              <a:t> </a:t>
            </a:r>
            <a:r>
              <a:rPr lang="en-US" b="1" dirty="0"/>
              <a:t>12X</a:t>
            </a:r>
            <a:r>
              <a:rPr lang="en-US" dirty="0"/>
              <a:t> faster than Regular Calls</a:t>
            </a:r>
          </a:p>
          <a:p>
            <a:r>
              <a:rPr lang="en-US" dirty="0"/>
              <a:t>Switchless Calls </a:t>
            </a:r>
            <a:r>
              <a:rPr lang="en-US" b="1" dirty="0"/>
              <a:t>10X</a:t>
            </a:r>
            <a:r>
              <a:rPr lang="en-US" dirty="0"/>
              <a:t> faster than Regular Calls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System Calls </a:t>
            </a:r>
            <a:r>
              <a:rPr lang="en-US" b="1" dirty="0"/>
              <a:t>100X</a:t>
            </a:r>
            <a:r>
              <a:rPr lang="en-US" dirty="0"/>
              <a:t> faster than Regular Calls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ADFAE4F-A751-4117-A65B-2AE582B52143}"/>
              </a:ext>
            </a:extLst>
          </p:cNvPr>
          <p:cNvSpPr txBox="1">
            <a:spLocks/>
          </p:cNvSpPr>
          <p:nvPr/>
        </p:nvSpPr>
        <p:spPr>
          <a:xfrm flipH="1">
            <a:off x="5078210" y="5996179"/>
            <a:ext cx="4162873" cy="725523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 baseline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12001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 baseline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3pPr>
            <a:lvl4pPr marL="16573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4pPr>
            <a:lvl5pPr marL="20574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ANOMALY ! DISCOVERY?</a:t>
            </a:r>
          </a:p>
          <a:p>
            <a:r>
              <a:rPr lang="en-US" b="1" dirty="0"/>
              <a:t>Hypothesis: Not Confirmed!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0A3D613-346F-4FB1-B00E-2BA35D3D55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1552687"/>
              </p:ext>
            </p:extLst>
          </p:nvPr>
        </p:nvGraphicFramePr>
        <p:xfrm>
          <a:off x="1218058" y="1534647"/>
          <a:ext cx="6998146" cy="41475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0606C27D-2127-4476-9EB5-C4FEA35F6CFE}"/>
              </a:ext>
            </a:extLst>
          </p:cNvPr>
          <p:cNvSpPr txBox="1">
            <a:spLocks/>
          </p:cNvSpPr>
          <p:nvPr/>
        </p:nvSpPr>
        <p:spPr>
          <a:xfrm flipH="1">
            <a:off x="479424" y="1035063"/>
            <a:ext cx="11429718" cy="482088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 baseline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12001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 baseline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3pPr>
            <a:lvl4pPr marL="16573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4pPr>
            <a:lvl5pPr marL="20574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Hypothesis: Host System outperforms Guest System, Switchless Calls outperform </a:t>
            </a:r>
            <a:r>
              <a:rPr lang="en-US" dirty="0" err="1"/>
              <a:t>HotCalls</a:t>
            </a:r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0AD6130-B944-4693-9E4E-F23CC1A2678F}"/>
              </a:ext>
            </a:extLst>
          </p:cNvPr>
          <p:cNvCxnSpPr>
            <a:cxnSpLocks/>
          </p:cNvCxnSpPr>
          <p:nvPr/>
        </p:nvCxnSpPr>
        <p:spPr>
          <a:xfrm flipH="1" flipV="1">
            <a:off x="3213219" y="4341265"/>
            <a:ext cx="2016807" cy="155707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55813E3-9534-40D5-8080-5D3122B8860B}"/>
              </a:ext>
            </a:extLst>
          </p:cNvPr>
          <p:cNvSpPr txBox="1"/>
          <p:nvPr/>
        </p:nvSpPr>
        <p:spPr>
          <a:xfrm>
            <a:off x="11273246" y="5994065"/>
            <a:ext cx="67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381072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2" t="1439" r="-5417" b="-480"/>
          <a:stretch/>
        </p:blipFill>
        <p:spPr>
          <a:xfrm>
            <a:off x="0" y="0"/>
            <a:ext cx="8522523" cy="6858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128412" y="-30480"/>
            <a:ext cx="7063588" cy="6888480"/>
            <a:chOff x="4923693" y="-30480"/>
            <a:chExt cx="7063588" cy="6888480"/>
          </a:xfrm>
        </p:grpSpPr>
        <p:sp>
          <p:nvSpPr>
            <p:cNvPr id="9" name="Rectangle 8"/>
            <p:cNvSpPr/>
            <p:nvPr/>
          </p:nvSpPr>
          <p:spPr>
            <a:xfrm>
              <a:off x="4923693" y="-30480"/>
              <a:ext cx="7063588" cy="3125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4058" y="2991173"/>
              <a:ext cx="6113223" cy="3866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8" name="Teksti kohatäide 4"/>
          <p:cNvSpPr>
            <a:spLocks noGrp="1"/>
          </p:cNvSpPr>
          <p:nvPr>
            <p:ph type="body" sz="quarter" idx="12"/>
          </p:nvPr>
        </p:nvSpPr>
        <p:spPr>
          <a:xfrm>
            <a:off x="6571791" y="2746063"/>
            <a:ext cx="4921612" cy="1267137"/>
          </a:xfrm>
        </p:spPr>
        <p:txBody>
          <a:bodyPr/>
          <a:lstStyle/>
          <a:p>
            <a:r>
              <a:rPr lang="en-US" sz="2800" dirty="0">
                <a:solidFill>
                  <a:schemeClr val="tx2"/>
                </a:solidFill>
              </a:rPr>
              <a:t>SGX</a:t>
            </a:r>
            <a:br>
              <a:rPr lang="et-EE" sz="2800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accent1"/>
                </a:solidFill>
              </a:rPr>
              <a:t>summary</a:t>
            </a:r>
            <a:endParaRPr lang="en-US" altLang="en-US" sz="29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529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332B60"/>
                </a:solidFill>
              </a:rPr>
              <a:t>SGX Research summary</a:t>
            </a:r>
          </a:p>
          <a:p>
            <a:endParaRPr lang="en-US" altLang="en-US" dirty="0">
              <a:solidFill>
                <a:srgbClr val="332B60"/>
              </a:solidFill>
            </a:endParaRPr>
          </a:p>
        </p:txBody>
      </p:sp>
      <p:sp>
        <p:nvSpPr>
          <p:cNvPr id="614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171700" y="1628775"/>
            <a:ext cx="8802242" cy="4135531"/>
          </a:xfrm>
        </p:spPr>
        <p:txBody>
          <a:bodyPr/>
          <a:lstStyle/>
          <a:p>
            <a:r>
              <a:rPr lang="en-US" altLang="en-US" b="1" dirty="0"/>
              <a:t>Current Research Concludes</a:t>
            </a:r>
          </a:p>
          <a:p>
            <a:pPr lvl="1"/>
            <a:r>
              <a:rPr lang="en-US" altLang="en-US" dirty="0"/>
              <a:t>SGX Amplifies Side Channel Attacks</a:t>
            </a:r>
          </a:p>
          <a:p>
            <a:pPr lvl="1"/>
            <a:r>
              <a:rPr lang="en-US" altLang="en-US" dirty="0"/>
              <a:t>Quantum resistant cryptography primitives NOW!</a:t>
            </a:r>
          </a:p>
          <a:p>
            <a:pPr lvl="1"/>
            <a:r>
              <a:rPr lang="en-US" altLang="en-US" dirty="0"/>
              <a:t>Regular SGX Calls cause a performance degradation of 88-105X compared to System Calls!</a:t>
            </a:r>
          </a:p>
          <a:p>
            <a:pPr lvl="1"/>
            <a:r>
              <a:rPr lang="en-US" altLang="en-US" dirty="0"/>
              <a:t>Performance degradation is reduced to 10X by using Switchless Calls.</a:t>
            </a:r>
          </a:p>
          <a:p>
            <a:r>
              <a:rPr lang="en-US" altLang="en-US" b="1" dirty="0"/>
              <a:t>Significance</a:t>
            </a:r>
          </a:p>
          <a:p>
            <a:pPr lvl="1"/>
            <a:r>
              <a:rPr lang="en-US" altLang="en-US" dirty="0"/>
              <a:t>Performance benchmarking uncovered a potential scientific discovery! Accidental FLUSH+RELOAD!</a:t>
            </a:r>
          </a:p>
          <a:p>
            <a:r>
              <a:rPr lang="en-US" altLang="en-US" b="1" dirty="0"/>
              <a:t>Future research</a:t>
            </a:r>
          </a:p>
          <a:p>
            <a:pPr lvl="1"/>
            <a:r>
              <a:rPr lang="en-US" altLang="en-US" dirty="0"/>
              <a:t>Examine if discovery matches with RIDL’s (MDS) fingerprint</a:t>
            </a:r>
          </a:p>
          <a:p>
            <a:pPr lvl="2"/>
            <a:r>
              <a:rPr lang="en-US" altLang="en-US" dirty="0"/>
              <a:t>Preliminary research shows YES!</a:t>
            </a:r>
          </a:p>
          <a:p>
            <a:pPr lvl="1"/>
            <a:r>
              <a:rPr lang="en-US" altLang="en-US" dirty="0"/>
              <a:t>SGX Virtualization Research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D4AAE5-69F5-4D42-9DEC-0C54730D3D12}"/>
              </a:ext>
            </a:extLst>
          </p:cNvPr>
          <p:cNvSpPr txBox="1"/>
          <p:nvPr/>
        </p:nvSpPr>
        <p:spPr>
          <a:xfrm>
            <a:off x="11273246" y="5994065"/>
            <a:ext cx="67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87755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02" b="2574"/>
          <a:stretch/>
        </p:blipFill>
        <p:spPr>
          <a:xfrm flipH="1">
            <a:off x="1" y="-3"/>
            <a:ext cx="12191998" cy="49011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-1" y="1958640"/>
            <a:ext cx="12192000" cy="4899360"/>
            <a:chOff x="-1" y="1958640"/>
            <a:chExt cx="12192000" cy="4899360"/>
          </a:xfrm>
        </p:grpSpPr>
        <p:sp>
          <p:nvSpPr>
            <p:cNvPr id="10" name="Freeform 9"/>
            <p:cNvSpPr/>
            <p:nvPr/>
          </p:nvSpPr>
          <p:spPr>
            <a:xfrm>
              <a:off x="-1" y="3312687"/>
              <a:ext cx="12192000" cy="3545313"/>
            </a:xfrm>
            <a:custGeom>
              <a:avLst/>
              <a:gdLst>
                <a:gd name="connsiteX0" fmla="*/ 986101 w 12192000"/>
                <a:gd name="connsiteY0" fmla="*/ 0 h 3545313"/>
                <a:gd name="connsiteX1" fmla="*/ 12192000 w 12192000"/>
                <a:gd name="connsiteY1" fmla="*/ 0 h 3545313"/>
                <a:gd name="connsiteX2" fmla="*/ 12192000 w 12192000"/>
                <a:gd name="connsiteY2" fmla="*/ 510802 h 3545313"/>
                <a:gd name="connsiteX3" fmla="*/ 12192000 w 12192000"/>
                <a:gd name="connsiteY3" fmla="*/ 1543258 h 3545313"/>
                <a:gd name="connsiteX4" fmla="*/ 12192000 w 12192000"/>
                <a:gd name="connsiteY4" fmla="*/ 3545313 h 3545313"/>
                <a:gd name="connsiteX5" fmla="*/ 986101 w 12192000"/>
                <a:gd name="connsiteY5" fmla="*/ 3545313 h 3545313"/>
                <a:gd name="connsiteX6" fmla="*/ 475299 w 12192000"/>
                <a:gd name="connsiteY6" fmla="*/ 3545313 h 3545313"/>
                <a:gd name="connsiteX7" fmla="*/ 0 w 12192000"/>
                <a:gd name="connsiteY7" fmla="*/ 3545313 h 3545313"/>
                <a:gd name="connsiteX8" fmla="*/ 0 w 12192000"/>
                <a:gd name="connsiteY8" fmla="*/ 1543258 h 3545313"/>
                <a:gd name="connsiteX9" fmla="*/ 475299 w 12192000"/>
                <a:gd name="connsiteY9" fmla="*/ 1543258 h 3545313"/>
                <a:gd name="connsiteX10" fmla="*/ 475299 w 12192000"/>
                <a:gd name="connsiteY10" fmla="*/ 510802 h 3545313"/>
                <a:gd name="connsiteX11" fmla="*/ 986101 w 12192000"/>
                <a:gd name="connsiteY11" fmla="*/ 510802 h 3545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2000" h="3545313">
                  <a:moveTo>
                    <a:pt x="986101" y="0"/>
                  </a:moveTo>
                  <a:lnTo>
                    <a:pt x="12192000" y="0"/>
                  </a:lnTo>
                  <a:lnTo>
                    <a:pt x="12192000" y="510802"/>
                  </a:lnTo>
                  <a:lnTo>
                    <a:pt x="12192000" y="1543258"/>
                  </a:lnTo>
                  <a:lnTo>
                    <a:pt x="12192000" y="3545313"/>
                  </a:lnTo>
                  <a:lnTo>
                    <a:pt x="986101" y="3545313"/>
                  </a:lnTo>
                  <a:lnTo>
                    <a:pt x="475299" y="3545313"/>
                  </a:lnTo>
                  <a:lnTo>
                    <a:pt x="0" y="3545313"/>
                  </a:lnTo>
                  <a:lnTo>
                    <a:pt x="0" y="1543258"/>
                  </a:lnTo>
                  <a:lnTo>
                    <a:pt x="475299" y="1543258"/>
                  </a:lnTo>
                  <a:lnTo>
                    <a:pt x="475299" y="510802"/>
                  </a:lnTo>
                  <a:lnTo>
                    <a:pt x="986101" y="51080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77555" y="1958640"/>
              <a:ext cx="2447645" cy="1370681"/>
            </a:xfrm>
            <a:prstGeom prst="rect">
              <a:avLst/>
            </a:prstGeom>
          </p:spPr>
        </p:pic>
      </p:grpSp>
      <p:sp>
        <p:nvSpPr>
          <p:cNvPr id="11" name="Teksti kohatäide 4"/>
          <p:cNvSpPr>
            <a:spLocks noGrp="1"/>
          </p:cNvSpPr>
          <p:nvPr>
            <p:ph type="body" sz="quarter" idx="12"/>
          </p:nvPr>
        </p:nvSpPr>
        <p:spPr>
          <a:xfrm>
            <a:off x="953641" y="4457129"/>
            <a:ext cx="10899376" cy="1205366"/>
          </a:xfrm>
        </p:spPr>
        <p:txBody>
          <a:bodyPr/>
          <a:lstStyle/>
          <a:p>
            <a:r>
              <a:rPr lang="en-US" sz="3600" dirty="0">
                <a:solidFill>
                  <a:schemeClr val="accent3"/>
                </a:solidFill>
              </a:rPr>
              <a:t>SGX</a:t>
            </a:r>
            <a:br>
              <a:rPr lang="et-EE" sz="3600" dirty="0"/>
            </a:br>
            <a:r>
              <a:rPr lang="en-US" sz="3600" dirty="0"/>
              <a:t>security &amp; performance evaluation</a:t>
            </a:r>
            <a:endParaRPr lang="et-EE" sz="3600" dirty="0">
              <a:solidFill>
                <a:schemeClr val="accent1"/>
              </a:solidFill>
            </a:endParaRPr>
          </a:p>
        </p:txBody>
      </p:sp>
      <p:sp>
        <p:nvSpPr>
          <p:cNvPr id="14" name="Teksti kohatäide 5"/>
          <p:cNvSpPr>
            <a:spLocks noGrp="1"/>
          </p:cNvSpPr>
          <p:nvPr>
            <p:ph type="body" sz="quarter" idx="13"/>
          </p:nvPr>
        </p:nvSpPr>
        <p:spPr>
          <a:xfrm>
            <a:off x="958720" y="5731946"/>
            <a:ext cx="8330559" cy="91144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332B60"/>
                </a:solidFill>
              </a:rPr>
              <a:t>Tõnis </a:t>
            </a:r>
            <a:r>
              <a:rPr lang="et-EE" sz="1800" dirty="0">
                <a:solidFill>
                  <a:srgbClr val="332B60"/>
                </a:solidFill>
              </a:rPr>
              <a:t>L</a:t>
            </a:r>
            <a:r>
              <a:rPr lang="en-US" sz="1800" dirty="0" err="1">
                <a:solidFill>
                  <a:srgbClr val="332B60"/>
                </a:solidFill>
              </a:rPr>
              <a:t>usmägi</a:t>
            </a:r>
            <a:br>
              <a:rPr lang="et-EE" sz="1800" dirty="0">
                <a:solidFill>
                  <a:srgbClr val="332B60"/>
                </a:solidFill>
              </a:rPr>
            </a:br>
            <a:r>
              <a:rPr lang="en-US" sz="1800" dirty="0">
                <a:solidFill>
                  <a:srgbClr val="332B60"/>
                </a:solidFill>
              </a:rPr>
              <a:t>School of Information Technologies / Department of Computer Systems</a:t>
            </a:r>
            <a:endParaRPr lang="et-EE" sz="1800" dirty="0">
              <a:solidFill>
                <a:srgbClr val="332B60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>
                <a:solidFill>
                  <a:srgbClr val="332B60"/>
                </a:solidFill>
              </a:rPr>
              <a:t>Tallinn University of Technology</a:t>
            </a:r>
            <a:endParaRPr lang="et-EE" sz="1800" dirty="0">
              <a:solidFill>
                <a:srgbClr val="332B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56883" y="6226764"/>
            <a:ext cx="2674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332B60"/>
                </a:solidFill>
                <a:latin typeface="+mn-lt"/>
              </a:rPr>
              <a:t>6</a:t>
            </a:r>
            <a:r>
              <a:rPr lang="et-EE" dirty="0">
                <a:solidFill>
                  <a:srgbClr val="332B60"/>
                </a:solidFill>
                <a:latin typeface="+mn-lt"/>
              </a:rPr>
              <a:t>.</a:t>
            </a:r>
            <a:r>
              <a:rPr lang="en-US" dirty="0">
                <a:solidFill>
                  <a:srgbClr val="332B60"/>
                </a:solidFill>
                <a:latin typeface="+mn-lt"/>
              </a:rPr>
              <a:t>6</a:t>
            </a:r>
            <a:r>
              <a:rPr lang="et-EE" dirty="0">
                <a:solidFill>
                  <a:srgbClr val="332B60"/>
                </a:solidFill>
                <a:latin typeface="+mn-lt"/>
              </a:rPr>
              <a:t>.</a:t>
            </a:r>
            <a:r>
              <a:rPr lang="en-US" dirty="0">
                <a:solidFill>
                  <a:srgbClr val="332B60"/>
                </a:solidFill>
                <a:latin typeface="+mn-lt"/>
              </a:rPr>
              <a:t>2019</a:t>
            </a:r>
            <a:endParaRPr lang="et-EE" dirty="0">
              <a:solidFill>
                <a:srgbClr val="332B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349924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dirty="0" err="1">
                <a:solidFill>
                  <a:srgbClr val="332B60"/>
                </a:solidFill>
              </a:rPr>
              <a:t>Sgx</a:t>
            </a:r>
            <a:r>
              <a:rPr lang="en-US" altLang="en-US" dirty="0">
                <a:solidFill>
                  <a:srgbClr val="332B60"/>
                </a:solidFill>
              </a:rPr>
              <a:t> Implications and features</a:t>
            </a:r>
          </a:p>
          <a:p>
            <a:endParaRPr lang="en-US" altLang="en-US" dirty="0">
              <a:solidFill>
                <a:srgbClr val="332B60"/>
              </a:solidFill>
            </a:endParaRPr>
          </a:p>
        </p:txBody>
      </p:sp>
      <p:sp>
        <p:nvSpPr>
          <p:cNvPr id="614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171700" y="1628775"/>
            <a:ext cx="8802242" cy="4135531"/>
          </a:xfrm>
        </p:spPr>
        <p:txBody>
          <a:bodyPr/>
          <a:lstStyle/>
          <a:p>
            <a:r>
              <a:rPr lang="en-US" altLang="en-US" b="1" dirty="0"/>
              <a:t>Rules and limitations</a:t>
            </a:r>
          </a:p>
          <a:p>
            <a:pPr lvl="1"/>
            <a:r>
              <a:rPr lang="en-US" altLang="en-US" dirty="0"/>
              <a:t>Native C/C++</a:t>
            </a:r>
          </a:p>
          <a:p>
            <a:pPr lvl="1"/>
            <a:r>
              <a:rPr lang="en-US" altLang="en-US" dirty="0"/>
              <a:t>Calls to OS and SO through SGX edge routines</a:t>
            </a:r>
          </a:p>
          <a:p>
            <a:pPr lvl="1"/>
            <a:r>
              <a:rPr lang="en-US" altLang="en-US" dirty="0"/>
              <a:t>Synchronization using SGX SDK libraries</a:t>
            </a:r>
          </a:p>
          <a:p>
            <a:pPr lvl="1"/>
            <a:r>
              <a:rPr lang="en-US" altLang="en-US" dirty="0"/>
              <a:t>Limited threading support</a:t>
            </a:r>
          </a:p>
          <a:p>
            <a:pPr lvl="1"/>
            <a:r>
              <a:rPr lang="en-US" altLang="en-US" dirty="0"/>
              <a:t>Dynamic memory allocation</a:t>
            </a:r>
          </a:p>
          <a:p>
            <a:pPr lvl="1"/>
            <a:r>
              <a:rPr lang="en-US" altLang="en-US" dirty="0"/>
              <a:t>Static linking of libraries</a:t>
            </a:r>
          </a:p>
          <a:p>
            <a:r>
              <a:rPr lang="en-US" altLang="en-US" b="1" dirty="0"/>
              <a:t>Features at a glance</a:t>
            </a:r>
          </a:p>
          <a:p>
            <a:pPr lvl="1"/>
            <a:r>
              <a:rPr lang="en-US" altLang="en-US" dirty="0"/>
              <a:t>Attestation</a:t>
            </a:r>
          </a:p>
          <a:p>
            <a:pPr lvl="1"/>
            <a:r>
              <a:rPr lang="en-US" altLang="en-US" dirty="0"/>
              <a:t>Sealing</a:t>
            </a:r>
          </a:p>
          <a:p>
            <a:pPr lvl="1"/>
            <a:r>
              <a:rPr lang="en-US" altLang="en-US" dirty="0"/>
              <a:t>Switchless calls</a:t>
            </a:r>
          </a:p>
          <a:p>
            <a:pPr lvl="1"/>
            <a:r>
              <a:rPr lang="en-US" altLang="en-US" dirty="0"/>
              <a:t>Key Sharing &amp; Separation </a:t>
            </a:r>
          </a:p>
          <a:p>
            <a:endParaRPr lang="en-US" altLang="en-US" dirty="0"/>
          </a:p>
          <a:p>
            <a:endParaRPr lang="en-US" altLang="en-US" sz="17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065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D09CDE-0CE1-4BAA-9562-DEF97E28CF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549275"/>
            <a:ext cx="10494517" cy="810888"/>
          </a:xfrm>
        </p:spPr>
        <p:txBody>
          <a:bodyPr/>
          <a:lstStyle/>
          <a:p>
            <a:r>
              <a:rPr lang="en-US" dirty="0"/>
              <a:t>SGX Key hierarchy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9A9C8-029D-4353-8CCC-27D7702A17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F40102-5703-4578-B531-AAA2BB8B2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058" y="1219200"/>
            <a:ext cx="6649432" cy="44196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3C2C745-49B6-4A0C-88CC-0F71D0103A1C}"/>
              </a:ext>
            </a:extLst>
          </p:cNvPr>
          <p:cNvSpPr txBox="1">
            <a:spLocks/>
          </p:cNvSpPr>
          <p:nvPr/>
        </p:nvSpPr>
        <p:spPr>
          <a:xfrm>
            <a:off x="8086596" y="2919046"/>
            <a:ext cx="3589589" cy="1688124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 baseline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12001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 baseline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3pPr>
            <a:lvl4pPr marL="16573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4pPr>
            <a:lvl5pPr marL="20574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Key transformation</a:t>
            </a:r>
          </a:p>
          <a:p>
            <a:pPr lvl="1"/>
            <a:r>
              <a:rPr lang="en-US" dirty="0"/>
              <a:t>Hardware level</a:t>
            </a:r>
          </a:p>
          <a:p>
            <a:pPr lvl="1"/>
            <a:r>
              <a:rPr lang="en-US" dirty="0"/>
              <a:t>Software level</a:t>
            </a:r>
          </a:p>
          <a:p>
            <a:r>
              <a:rPr lang="en-US" b="1" dirty="0"/>
              <a:t>Key derivation</a:t>
            </a:r>
          </a:p>
          <a:p>
            <a:pPr lvl="1"/>
            <a:r>
              <a:rPr lang="en-US" dirty="0"/>
              <a:t>Enclave requests key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F6EA360-E63A-45C5-BABD-C98DD346C023}"/>
              </a:ext>
            </a:extLst>
          </p:cNvPr>
          <p:cNvSpPr txBox="1">
            <a:spLocks/>
          </p:cNvSpPr>
          <p:nvPr/>
        </p:nvSpPr>
        <p:spPr>
          <a:xfrm>
            <a:off x="8086595" y="676348"/>
            <a:ext cx="3589589" cy="848192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 baseline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12001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 baseline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3pPr>
            <a:lvl4pPr marL="16573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4pPr>
            <a:lvl5pPr marL="20574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Intel knows</a:t>
            </a:r>
          </a:p>
          <a:p>
            <a:r>
              <a:rPr lang="en-US" dirty="0"/>
              <a:t>CPU knows</a:t>
            </a:r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3E669767-DD79-484E-8778-966F26EA83E8}"/>
              </a:ext>
            </a:extLst>
          </p:cNvPr>
          <p:cNvSpPr/>
          <p:nvPr/>
        </p:nvSpPr>
        <p:spPr>
          <a:xfrm rot="10269770" flipV="1">
            <a:off x="4614305" y="655343"/>
            <a:ext cx="3633063" cy="1305525"/>
          </a:xfrm>
          <a:prstGeom prst="arc">
            <a:avLst>
              <a:gd name="adj1" fmla="val 11381611"/>
              <a:gd name="adj2" fmla="val 20915151"/>
            </a:avLst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BF9C62DA-FA1D-45AC-8F18-1CDA33B654FC}"/>
              </a:ext>
            </a:extLst>
          </p:cNvPr>
          <p:cNvSpPr/>
          <p:nvPr/>
        </p:nvSpPr>
        <p:spPr>
          <a:xfrm rot="9537843" flipV="1">
            <a:off x="6157010" y="1119493"/>
            <a:ext cx="2079216" cy="1129041"/>
          </a:xfrm>
          <a:prstGeom prst="arc">
            <a:avLst>
              <a:gd name="adj1" fmla="val 11918412"/>
              <a:gd name="adj2" fmla="val 17885470"/>
            </a:avLst>
          </a:prstGeom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9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dirty="0"/>
              <a:t>outline</a:t>
            </a:r>
            <a:endParaRPr lang="en-US" altLang="en-US" dirty="0">
              <a:solidFill>
                <a:srgbClr val="332B60"/>
              </a:solidFill>
            </a:endParaRPr>
          </a:p>
          <a:p>
            <a:endParaRPr lang="en-US" altLang="en-US" dirty="0">
              <a:solidFill>
                <a:srgbClr val="332B60"/>
              </a:solidFill>
            </a:endParaRPr>
          </a:p>
        </p:txBody>
      </p:sp>
      <p:sp>
        <p:nvSpPr>
          <p:cNvPr id="614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171700" y="1628775"/>
            <a:ext cx="8802242" cy="4135531"/>
          </a:xfrm>
        </p:spPr>
        <p:txBody>
          <a:bodyPr/>
          <a:lstStyle/>
          <a:p>
            <a:r>
              <a:rPr lang="en-US" altLang="en-US" b="1" dirty="0"/>
              <a:t>Problems</a:t>
            </a:r>
          </a:p>
          <a:p>
            <a:pPr lvl="1"/>
            <a:r>
              <a:rPr lang="en-US" altLang="en-US" dirty="0"/>
              <a:t>SGX Security Review</a:t>
            </a:r>
          </a:p>
          <a:p>
            <a:pPr lvl="1"/>
            <a:r>
              <a:rPr lang="en-US" altLang="en-US" dirty="0"/>
              <a:t>SGX Setup</a:t>
            </a:r>
          </a:p>
          <a:p>
            <a:pPr lvl="1"/>
            <a:r>
              <a:rPr lang="en-US" altLang="en-US" dirty="0"/>
              <a:t>SGX Performance Benchmarking</a:t>
            </a:r>
          </a:p>
          <a:p>
            <a:r>
              <a:rPr lang="en-US" altLang="en-US" b="1" dirty="0"/>
              <a:t>Motivations</a:t>
            </a:r>
          </a:p>
          <a:p>
            <a:pPr lvl="1"/>
            <a:r>
              <a:rPr lang="en-US" altLang="en-US" dirty="0"/>
              <a:t>Break SGX</a:t>
            </a:r>
          </a:p>
          <a:p>
            <a:pPr lvl="1"/>
            <a:r>
              <a:rPr lang="en-US" altLang="en-US" dirty="0"/>
              <a:t>Improve SGX</a:t>
            </a:r>
          </a:p>
          <a:p>
            <a:pPr lvl="1"/>
            <a:r>
              <a:rPr lang="en-US" altLang="en-US" dirty="0"/>
              <a:t>Share findings</a:t>
            </a:r>
          </a:p>
          <a:p>
            <a:endParaRPr lang="en-US" altLang="en-US" sz="1700" dirty="0">
              <a:solidFill>
                <a:schemeClr val="accent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395D95-3EEF-4943-825C-4A7965D51F4C}"/>
              </a:ext>
            </a:extLst>
          </p:cNvPr>
          <p:cNvSpPr txBox="1"/>
          <p:nvPr/>
        </p:nvSpPr>
        <p:spPr>
          <a:xfrm>
            <a:off x="11273246" y="5994065"/>
            <a:ext cx="67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7499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7D09CDE-0CE1-4BAA-9562-DEF97E28CF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SGX Encryption schemes and primitives + Hash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9A9C8-029D-4353-8CCC-27D7702A17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Symmetric</a:t>
            </a:r>
          </a:p>
          <a:p>
            <a:pPr lvl="1"/>
            <a:r>
              <a:rPr lang="en-US" dirty="0"/>
              <a:t>AES-CTR – Advanced Encryption Standard – Counter</a:t>
            </a:r>
          </a:p>
          <a:p>
            <a:pPr lvl="1"/>
            <a:r>
              <a:rPr lang="en-US" dirty="0"/>
              <a:t>AES-GCM – Advanced Encryption Standard – Galois/Counter Mode</a:t>
            </a:r>
          </a:p>
          <a:p>
            <a:pPr lvl="1"/>
            <a:r>
              <a:rPr lang="en-US" dirty="0"/>
              <a:t>CMAC –  Cipher-based Message Authentication Code</a:t>
            </a:r>
          </a:p>
          <a:p>
            <a:pPr lvl="1"/>
            <a:r>
              <a:rPr lang="en-US" dirty="0"/>
              <a:t>HMAC – Hash-based Message Authentication Code</a:t>
            </a:r>
          </a:p>
          <a:p>
            <a:r>
              <a:rPr lang="en-US" b="1" dirty="0"/>
              <a:t>Asymmetric</a:t>
            </a:r>
          </a:p>
          <a:p>
            <a:pPr lvl="1"/>
            <a:r>
              <a:rPr lang="en-US" dirty="0"/>
              <a:t>ECC – Elliptic-Curve Cryptography</a:t>
            </a:r>
          </a:p>
          <a:p>
            <a:pPr lvl="1"/>
            <a:r>
              <a:rPr lang="en-US" dirty="0"/>
              <a:t>ECC-ECDSA – Elliptic-Curve Cryptography – Elliptic Curve Digital Signature Algorithm</a:t>
            </a:r>
          </a:p>
          <a:p>
            <a:pPr lvl="1"/>
            <a:r>
              <a:rPr lang="en-US" dirty="0"/>
              <a:t>RSA-PKCS#1 v1.5 – </a:t>
            </a:r>
            <a:r>
              <a:rPr lang="en-US" dirty="0" err="1"/>
              <a:t>Rivest</a:t>
            </a:r>
            <a:r>
              <a:rPr lang="en-US" dirty="0"/>
              <a:t>–Shamir–</a:t>
            </a:r>
            <a:r>
              <a:rPr lang="en-US" dirty="0" err="1"/>
              <a:t>Adleman</a:t>
            </a:r>
            <a:r>
              <a:rPr lang="en-US" dirty="0"/>
              <a:t> – Public-Key Cryptography Standards</a:t>
            </a:r>
          </a:p>
          <a:p>
            <a:pPr lvl="1"/>
            <a:r>
              <a:rPr lang="en-US" dirty="0"/>
              <a:t>SHA-1 – Secure Hash Algorithm – 1</a:t>
            </a:r>
          </a:p>
          <a:p>
            <a:pPr lvl="1"/>
            <a:r>
              <a:rPr lang="en-US" dirty="0"/>
              <a:t>SHA-2 – Secure Hash Algorithm – 2</a:t>
            </a:r>
          </a:p>
        </p:txBody>
      </p:sp>
    </p:spTree>
    <p:extLst>
      <p:ext uri="{BB962C8B-B14F-4D97-AF65-F5344CB8AC3E}">
        <p14:creationId xmlns:p14="http://schemas.microsoft.com/office/powerpoint/2010/main" val="250414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BAE021-8FB3-434F-94C9-833DA5D3469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Setting up SGX systems for benchmarking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7CE736-1461-49ED-B151-92F02C5E32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SGX inside CPU</a:t>
            </a:r>
          </a:p>
          <a:p>
            <a:pPr lvl="1"/>
            <a:r>
              <a:rPr lang="en-US" dirty="0"/>
              <a:t>Core</a:t>
            </a:r>
          </a:p>
          <a:p>
            <a:pPr lvl="1"/>
            <a:r>
              <a:rPr lang="en-US" dirty="0"/>
              <a:t>Xeon</a:t>
            </a:r>
          </a:p>
          <a:p>
            <a:pPr lvl="1"/>
            <a:r>
              <a:rPr lang="en-US" dirty="0"/>
              <a:t>Pentium</a:t>
            </a:r>
          </a:p>
          <a:p>
            <a:pPr lvl="1"/>
            <a:r>
              <a:rPr lang="en-US" dirty="0"/>
              <a:t>Celeron</a:t>
            </a:r>
          </a:p>
          <a:p>
            <a:r>
              <a:rPr lang="en-US" b="1" dirty="0"/>
              <a:t>SGX must be enabled in the firmware (UEFI)</a:t>
            </a:r>
          </a:p>
          <a:p>
            <a:r>
              <a:rPr lang="en-US" b="1" dirty="0"/>
              <a:t>Building &amp; Installing SGX software stack</a:t>
            </a:r>
          </a:p>
          <a:p>
            <a:pPr lvl="1"/>
            <a:r>
              <a:rPr lang="en-US" dirty="0"/>
              <a:t>SGX SDK</a:t>
            </a:r>
          </a:p>
          <a:p>
            <a:pPr lvl="1"/>
            <a:r>
              <a:rPr lang="en-US" dirty="0"/>
              <a:t>SGX PSW</a:t>
            </a:r>
          </a:p>
          <a:p>
            <a:pPr lvl="1"/>
            <a:r>
              <a:rPr lang="en-US" dirty="0"/>
              <a:t>SGX Driver</a:t>
            </a:r>
          </a:p>
          <a:p>
            <a:pPr lvl="1"/>
            <a:r>
              <a:rPr lang="en-US" dirty="0"/>
              <a:t>SGX Eclipse Plugin</a:t>
            </a:r>
          </a:p>
          <a:p>
            <a:r>
              <a:rPr lang="en-US" b="1" dirty="0"/>
              <a:t>SGX Virtualization – Experimental Software !!!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14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410867-6EBA-4B81-871A-6DBFEA9A1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682" y="1193800"/>
            <a:ext cx="5901255" cy="44704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D14E92-41F8-49C4-9F6F-DB40A37940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SGX hypothetical generic Run-time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133D2-D81F-490D-BE90-C6F1C05E2F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6775" y="1628776"/>
            <a:ext cx="10107167" cy="41402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b="1" dirty="0"/>
              <a:t>Untrusted Run-Time System (</a:t>
            </a:r>
            <a:r>
              <a:rPr lang="en-US" b="1" dirty="0" err="1"/>
              <a:t>uRTS</a:t>
            </a:r>
            <a:r>
              <a:rPr lang="en-US" b="1" dirty="0"/>
              <a:t>)</a:t>
            </a:r>
          </a:p>
          <a:p>
            <a:r>
              <a:rPr lang="en-US" b="1" dirty="0"/>
              <a:t>Trusted Run-Time System (</a:t>
            </a:r>
            <a:r>
              <a:rPr lang="en-US" b="1" dirty="0" err="1"/>
              <a:t>tRTS</a:t>
            </a:r>
            <a:r>
              <a:rPr lang="en-US" b="1" dirty="0"/>
              <a:t>)</a:t>
            </a:r>
          </a:p>
          <a:p>
            <a:r>
              <a:rPr lang="en-US" b="1" dirty="0"/>
              <a:t>Edge Routines</a:t>
            </a:r>
          </a:p>
          <a:p>
            <a:r>
              <a:rPr lang="en-US" b="1" dirty="0"/>
              <a:t>3</a:t>
            </a:r>
            <a:r>
              <a:rPr lang="en-US" b="1" baseline="30000" dirty="0"/>
              <a:t>rd</a:t>
            </a:r>
            <a:r>
              <a:rPr lang="en-US" b="1" dirty="0"/>
              <a:t> Party Libraries</a:t>
            </a:r>
          </a:p>
          <a:p>
            <a:r>
              <a:rPr lang="en-US" b="1" dirty="0"/>
              <a:t>EDL proxy file</a:t>
            </a:r>
          </a:p>
          <a:p>
            <a:endParaRPr lang="en-US" b="1" dirty="0"/>
          </a:p>
          <a:p>
            <a:r>
              <a:rPr lang="en-US" b="1" dirty="0"/>
              <a:t>Describes a typical SGX program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D0C7D5-9F4C-4318-B94B-A79C9DB91615}"/>
              </a:ext>
            </a:extLst>
          </p:cNvPr>
          <p:cNvSpPr txBox="1"/>
          <p:nvPr/>
        </p:nvSpPr>
        <p:spPr>
          <a:xfrm>
            <a:off x="11273246" y="5994065"/>
            <a:ext cx="67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10004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7998C9E-CAE6-4968-8717-36A2D98D6D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SGX VIRTUALIZATION using KVM-SGX &amp; QEMU-SGX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A636F9-1DDD-4EDB-9B74-8743BC625C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A36AB-0908-47C0-A80B-7B622C29B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700" y="1089024"/>
            <a:ext cx="7240682" cy="467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4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E4DFA0-6BEC-4CA8-80E0-FBA01D0C1C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F139B6-5087-4278-82EF-0DF583D9D8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71700" y="1628776"/>
            <a:ext cx="8802242" cy="4140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D5EB16-5C2C-478D-96AF-4C4772DFD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323" y="691539"/>
            <a:ext cx="2927352" cy="2195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625225-B534-49AD-B1E7-E9489CA157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323" y="3306762"/>
            <a:ext cx="2927352" cy="21955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6C0B313-D9C3-420A-9DE3-485002FF7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505" y="691783"/>
            <a:ext cx="2927352" cy="21950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E11268-A717-47B1-8B81-436E07795C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506" y="3306762"/>
            <a:ext cx="2927352" cy="21949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27B057-F219-4949-B602-9A762B04E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7687" y="691820"/>
            <a:ext cx="2927104" cy="21947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2B5995-51C8-4AF9-9081-22AB5A575E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440" y="3307252"/>
            <a:ext cx="2927104" cy="219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0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332B60"/>
                </a:solidFill>
              </a:rPr>
              <a:t>SGX Research summary</a:t>
            </a:r>
          </a:p>
          <a:p>
            <a:endParaRPr lang="en-US" altLang="en-US" dirty="0">
              <a:solidFill>
                <a:srgbClr val="332B60"/>
              </a:solidFill>
            </a:endParaRPr>
          </a:p>
        </p:txBody>
      </p:sp>
      <p:sp>
        <p:nvSpPr>
          <p:cNvPr id="6147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171700" y="1628775"/>
            <a:ext cx="8802242" cy="4135531"/>
          </a:xfrm>
        </p:spPr>
        <p:txBody>
          <a:bodyPr/>
          <a:lstStyle/>
          <a:p>
            <a:r>
              <a:rPr lang="en-US" altLang="en-US" b="1" dirty="0"/>
              <a:t>My Research Conclusion</a:t>
            </a:r>
          </a:p>
          <a:p>
            <a:pPr lvl="1"/>
            <a:r>
              <a:rPr lang="en-US" altLang="en-US" dirty="0"/>
              <a:t>Side Channels Amplify SGX Attacks</a:t>
            </a:r>
          </a:p>
          <a:p>
            <a:pPr lvl="1"/>
            <a:r>
              <a:rPr lang="en-US" altLang="en-US" dirty="0"/>
              <a:t>Quantum/proof cryptography NOW</a:t>
            </a:r>
          </a:p>
          <a:p>
            <a:pPr lvl="1"/>
            <a:r>
              <a:rPr lang="en-US" altLang="en-US" dirty="0"/>
              <a:t>Speculative execution vulnerabilities calling for a new architecture</a:t>
            </a:r>
          </a:p>
          <a:p>
            <a:pPr lvl="1"/>
            <a:r>
              <a:rPr lang="en-US" altLang="en-US" dirty="0"/>
              <a:t>ROP is practical and dangerous</a:t>
            </a:r>
          </a:p>
          <a:p>
            <a:pPr lvl="1"/>
            <a:r>
              <a:rPr lang="en-US" altLang="en-US" dirty="0"/>
              <a:t>SGX Virtualization is Hot</a:t>
            </a:r>
          </a:p>
          <a:p>
            <a:pPr lvl="1"/>
            <a:r>
              <a:rPr lang="en-US" altLang="en-US" dirty="0"/>
              <a:t>Scientific Discovery</a:t>
            </a:r>
          </a:p>
          <a:p>
            <a:r>
              <a:rPr lang="en-US" altLang="en-US" b="1" dirty="0"/>
              <a:t>Significance</a:t>
            </a:r>
          </a:p>
          <a:p>
            <a:pPr lvl="1"/>
            <a:r>
              <a:rPr lang="en-US" altLang="en-US" dirty="0"/>
              <a:t>RIDL</a:t>
            </a:r>
          </a:p>
          <a:p>
            <a:r>
              <a:rPr lang="en-US" altLang="en-US" b="1" dirty="0"/>
              <a:t>Future research</a:t>
            </a:r>
          </a:p>
          <a:p>
            <a:pPr lvl="1"/>
            <a:r>
              <a:rPr lang="en-US" altLang="en-US" dirty="0"/>
              <a:t>Possibly New Exploit Stemming from Current Work</a:t>
            </a:r>
          </a:p>
          <a:p>
            <a:pPr lvl="1"/>
            <a:r>
              <a:rPr lang="en-US" altLang="en-US" dirty="0"/>
              <a:t>SGX Virtualization Research</a:t>
            </a:r>
          </a:p>
        </p:txBody>
      </p:sp>
    </p:spTree>
    <p:extLst>
      <p:ext uri="{BB962C8B-B14F-4D97-AF65-F5344CB8AC3E}">
        <p14:creationId xmlns:p14="http://schemas.microsoft.com/office/powerpoint/2010/main" val="5678638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2A03BB-0EFF-4CC6-8FEA-2730AC402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549275"/>
            <a:ext cx="10494517" cy="810888"/>
          </a:xfrm>
        </p:spPr>
        <p:txBody>
          <a:bodyPr/>
          <a:lstStyle/>
          <a:p>
            <a:r>
              <a:rPr lang="en-US" dirty="0"/>
              <a:t>Evolving into SGX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DC05A-579E-4A29-B47F-BF89DF60E2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71700" y="1628776"/>
            <a:ext cx="8802242" cy="41402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998A42-B0E5-41B8-BB9C-4DC5705F7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58" y="2052950"/>
            <a:ext cx="2013937" cy="11328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058D9B-EFB4-4D03-BD74-DBF5EE018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2482" y="2147588"/>
            <a:ext cx="3691386" cy="20764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9FE7D5-F7B5-48BC-ABBC-B18A39AC2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2551" y="2319650"/>
            <a:ext cx="5852172" cy="3291847"/>
          </a:xfrm>
          <a:prstGeom prst="rect">
            <a:avLst/>
          </a:prstGeom>
        </p:spPr>
      </p:pic>
      <p:pic>
        <p:nvPicPr>
          <p:cNvPr id="12" name="Graphic 11" descr="Arrow: Slight curve">
            <a:extLst>
              <a:ext uri="{FF2B5EF4-FFF2-40B4-BE49-F238E27FC236}">
                <a16:creationId xmlns:a16="http://schemas.microsoft.com/office/drawing/2014/main" id="{6ED330B0-34C4-49D5-BADD-DA80D63ED7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82347">
            <a:off x="2350097" y="2619370"/>
            <a:ext cx="914400" cy="914400"/>
          </a:xfrm>
          <a:prstGeom prst="rect">
            <a:avLst/>
          </a:prstGeom>
        </p:spPr>
      </p:pic>
      <p:pic>
        <p:nvPicPr>
          <p:cNvPr id="16" name="Graphic 15" descr="Arrow: Slight curve">
            <a:extLst>
              <a:ext uri="{FF2B5EF4-FFF2-40B4-BE49-F238E27FC236}">
                <a16:creationId xmlns:a16="http://schemas.microsoft.com/office/drawing/2014/main" id="{186C8C09-112D-455B-AF71-016C8C6E9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882347">
            <a:off x="5437426" y="3260095"/>
            <a:ext cx="1410954" cy="141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3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F9FCC3-8AC4-438E-B525-BBDC654398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dirty="0" err="1"/>
              <a:t>sgx</a:t>
            </a:r>
            <a:r>
              <a:rPr lang="en-US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8A1B7B-D644-4F24-A1ED-4CD34C9035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SGX - Secure Guard Extensions</a:t>
            </a:r>
          </a:p>
          <a:p>
            <a:pPr lvl="1"/>
            <a:r>
              <a:rPr lang="en-US" dirty="0"/>
              <a:t>2 Keys in CPU’s </a:t>
            </a:r>
            <a:r>
              <a:rPr lang="en-US" dirty="0" err="1"/>
              <a:t>eFuses</a:t>
            </a:r>
            <a:endParaRPr lang="en-US" dirty="0"/>
          </a:p>
          <a:p>
            <a:pPr lvl="1"/>
            <a:r>
              <a:rPr lang="en-US" dirty="0"/>
              <a:t>3 instructions containing 30 leaf functions</a:t>
            </a:r>
          </a:p>
          <a:p>
            <a:pPr lvl="2"/>
            <a:r>
              <a:rPr lang="en-US" dirty="0"/>
              <a:t>SGX1</a:t>
            </a:r>
          </a:p>
          <a:p>
            <a:pPr lvl="2"/>
            <a:r>
              <a:rPr lang="en-US" dirty="0"/>
              <a:t>SGX2</a:t>
            </a:r>
          </a:p>
          <a:p>
            <a:pPr lvl="2"/>
            <a:r>
              <a:rPr lang="en-US" dirty="0"/>
              <a:t>OVERSUB</a:t>
            </a:r>
          </a:p>
          <a:p>
            <a:pPr lvl="1"/>
            <a:r>
              <a:rPr lang="en-US" dirty="0"/>
              <a:t>Software Stack</a:t>
            </a:r>
          </a:p>
          <a:p>
            <a:pPr lvl="2"/>
            <a:r>
              <a:rPr lang="en-US" dirty="0"/>
              <a:t>SGX SDK</a:t>
            </a:r>
          </a:p>
          <a:p>
            <a:pPr lvl="2"/>
            <a:r>
              <a:rPr lang="en-US" dirty="0"/>
              <a:t>SGX PSW</a:t>
            </a:r>
          </a:p>
          <a:p>
            <a:pPr lvl="2"/>
            <a:r>
              <a:rPr lang="en-US" dirty="0"/>
              <a:t>SGX Driver</a:t>
            </a:r>
          </a:p>
          <a:p>
            <a:pPr lvl="2"/>
            <a:r>
              <a:rPr lang="en-US" dirty="0"/>
              <a:t>Eclipse Plugin</a:t>
            </a:r>
          </a:p>
          <a:p>
            <a:r>
              <a:rPr lang="en-US" b="1" dirty="0"/>
              <a:t>SGX can be applied to regular desktop applications or embedded</a:t>
            </a:r>
          </a:p>
          <a:p>
            <a:r>
              <a:rPr lang="en-US" b="1" dirty="0"/>
              <a:t>SGX encrypted memory region - </a:t>
            </a:r>
            <a:r>
              <a:rPr lang="en-US" b="1" dirty="0">
                <a:solidFill>
                  <a:srgbClr val="96004F"/>
                </a:solidFill>
              </a:rPr>
              <a:t>Enclave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7BFFAC-6BA1-45CB-8C53-513DDBF71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9013" y="549275"/>
            <a:ext cx="5852172" cy="32918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FA6ADFD-1B40-469A-AA42-F068CD19B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6391" y="3586968"/>
            <a:ext cx="934232" cy="934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5E5A8D-25BB-4954-A055-84618263393B}"/>
              </a:ext>
            </a:extLst>
          </p:cNvPr>
          <p:cNvSpPr txBox="1"/>
          <p:nvPr/>
        </p:nvSpPr>
        <p:spPr>
          <a:xfrm>
            <a:off x="9740223" y="3490535"/>
            <a:ext cx="1162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Skylake</a:t>
            </a:r>
          </a:p>
          <a:p>
            <a:r>
              <a:rPr lang="en-US" dirty="0"/>
              <a:t>6</a:t>
            </a:r>
            <a:r>
              <a:rPr lang="en-US" baseline="30000" dirty="0"/>
              <a:t>th</a:t>
            </a:r>
            <a:r>
              <a:rPr lang="en-US" dirty="0"/>
              <a:t> gen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61A0397-F4DB-4EBA-A75D-2F64431ED4DF}"/>
              </a:ext>
            </a:extLst>
          </p:cNvPr>
          <p:cNvSpPr txBox="1">
            <a:spLocks/>
          </p:cNvSpPr>
          <p:nvPr/>
        </p:nvSpPr>
        <p:spPr>
          <a:xfrm>
            <a:off x="6963038" y="2913026"/>
            <a:ext cx="4844121" cy="504232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 baseline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12001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 baseline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3pPr>
            <a:lvl4pPr marL="16573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4pPr>
            <a:lvl5pPr marL="20574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96004F"/>
                </a:solidFill>
              </a:rPr>
              <a:t>Hardware-based encryption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2ADA21-D723-4EA6-8F17-FCC19E18AEFD}"/>
              </a:ext>
            </a:extLst>
          </p:cNvPr>
          <p:cNvSpPr txBox="1"/>
          <p:nvPr/>
        </p:nvSpPr>
        <p:spPr>
          <a:xfrm>
            <a:off x="11273246" y="5994065"/>
            <a:ext cx="67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6950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030"/>
            <a:ext cx="10333545" cy="688903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128412" y="-30480"/>
            <a:ext cx="7063588" cy="6888480"/>
            <a:chOff x="4923693" y="-30480"/>
            <a:chExt cx="7063588" cy="6888480"/>
          </a:xfrm>
        </p:grpSpPr>
        <p:sp>
          <p:nvSpPr>
            <p:cNvPr id="9" name="Rectangle 8"/>
            <p:cNvSpPr/>
            <p:nvPr/>
          </p:nvSpPr>
          <p:spPr>
            <a:xfrm>
              <a:off x="4923693" y="-30480"/>
              <a:ext cx="7063588" cy="3125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4058" y="2991173"/>
              <a:ext cx="6113223" cy="3866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0" name="Teksti kohatäide 4"/>
          <p:cNvSpPr>
            <a:spLocks noGrp="1"/>
          </p:cNvSpPr>
          <p:nvPr>
            <p:ph type="body" sz="quarter" idx="12"/>
          </p:nvPr>
        </p:nvSpPr>
        <p:spPr>
          <a:xfrm>
            <a:off x="6571791" y="2746063"/>
            <a:ext cx="4921612" cy="1267137"/>
          </a:xfrm>
        </p:spPr>
        <p:txBody>
          <a:bodyPr/>
          <a:lstStyle/>
          <a:p>
            <a:r>
              <a:rPr lang="en-US" sz="2800" dirty="0">
                <a:solidFill>
                  <a:schemeClr val="tx2"/>
                </a:solidFill>
              </a:rPr>
              <a:t>	SGX</a:t>
            </a:r>
            <a:br>
              <a:rPr lang="et-EE" sz="2800" dirty="0">
                <a:solidFill>
                  <a:schemeClr val="tx2"/>
                </a:solidFill>
              </a:rPr>
            </a:br>
            <a:r>
              <a:rPr lang="en-US" sz="2800" dirty="0">
                <a:solidFill>
                  <a:schemeClr val="tx2"/>
                </a:solidFill>
              </a:rPr>
              <a:t>	</a:t>
            </a:r>
            <a:r>
              <a:rPr lang="en-US" sz="2800" dirty="0">
                <a:solidFill>
                  <a:schemeClr val="accent1"/>
                </a:solidFill>
              </a:rPr>
              <a:t>Security</a:t>
            </a:r>
            <a:endParaRPr lang="en-US" altLang="en-US" sz="2900" dirty="0">
              <a:solidFill>
                <a:schemeClr val="accent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6DB3FE-D760-4CA4-8391-D73D1B3C7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325" y="2548732"/>
            <a:ext cx="1941902" cy="109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4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D14E92-41F8-49C4-9F6F-DB40A37940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SGX Structure from hardware level to system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133D2-D81F-490D-BE90-C6F1C05E2F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C52AD5-F6A9-4F13-8163-493A82F7D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79"/>
          <a:stretch/>
        </p:blipFill>
        <p:spPr>
          <a:xfrm>
            <a:off x="2362201" y="954719"/>
            <a:ext cx="6728962" cy="4658557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80A8A06-2DB7-4948-9C88-5D0AF0E4B3E5}"/>
              </a:ext>
            </a:extLst>
          </p:cNvPr>
          <p:cNvSpPr txBox="1">
            <a:spLocks/>
          </p:cNvSpPr>
          <p:nvPr/>
        </p:nvSpPr>
        <p:spPr>
          <a:xfrm>
            <a:off x="7222668" y="3823084"/>
            <a:ext cx="4855032" cy="1126800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 baseline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12001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 baseline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3pPr>
            <a:lvl4pPr marL="16573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4pPr>
            <a:lvl5pPr marL="20574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EPC - Enclave Page Cache</a:t>
            </a:r>
          </a:p>
          <a:p>
            <a:r>
              <a:rPr lang="en-US" b="1" dirty="0"/>
              <a:t>EPC pages have 4 KB granularity</a:t>
            </a:r>
          </a:p>
          <a:p>
            <a:r>
              <a:rPr lang="en-US" b="1" dirty="0"/>
              <a:t>EPC up to 128 MB in size</a:t>
            </a:r>
          </a:p>
        </p:txBody>
      </p:sp>
      <p:pic>
        <p:nvPicPr>
          <p:cNvPr id="13" name="Graphic 12" descr="Arrow: Counter-clockwise curve">
            <a:extLst>
              <a:ext uri="{FF2B5EF4-FFF2-40B4-BE49-F238E27FC236}">
                <a16:creationId xmlns:a16="http://schemas.microsoft.com/office/drawing/2014/main" id="{430988BF-CBC1-4BF2-8883-018E3D5752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22668" y="2752984"/>
            <a:ext cx="914400" cy="914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6410F8-CDCC-4C6C-8BD8-CD0A07D8B6E8}"/>
              </a:ext>
            </a:extLst>
          </p:cNvPr>
          <p:cNvSpPr txBox="1"/>
          <p:nvPr/>
        </p:nvSpPr>
        <p:spPr>
          <a:xfrm>
            <a:off x="11273246" y="5994065"/>
            <a:ext cx="67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7881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-0.1306 -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3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53157DF-9C28-4507-9241-BBDE4241D2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SGX security model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9B7C33-9718-4157-9C6F-43CA600F40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4" y="2004791"/>
            <a:ext cx="5998288" cy="41402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SGX enclave memory cannot be read or written from outside the enclave regardless of privilege level and CPU mode.</a:t>
            </a:r>
          </a:p>
          <a:p>
            <a:r>
              <a:rPr lang="en-US" dirty="0"/>
              <a:t>This shields the enclave from the OS, SMM and VMM, or another enclave.</a:t>
            </a:r>
          </a:p>
          <a:p>
            <a:r>
              <a:rPr lang="en-US" dirty="0"/>
              <a:t>Protection against software and hardware attacks</a:t>
            </a:r>
          </a:p>
          <a:p>
            <a:r>
              <a:rPr lang="en-US" b="1" dirty="0"/>
              <a:t>NO security guarantees against side channel attacks or reverse engineering!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8E8080-35A0-4108-9902-636590578B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6" t="5533" r="10383" b="13416"/>
          <a:stretch/>
        </p:blipFill>
        <p:spPr>
          <a:xfrm>
            <a:off x="6565007" y="1502102"/>
            <a:ext cx="4988818" cy="38537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5FE66F-20F1-4524-B97C-34DBA6D3B59A}"/>
              </a:ext>
            </a:extLst>
          </p:cNvPr>
          <p:cNvSpPr txBox="1"/>
          <p:nvPr/>
        </p:nvSpPr>
        <p:spPr>
          <a:xfrm>
            <a:off x="11273246" y="5994065"/>
            <a:ext cx="67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08342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A050D44-9844-4B5D-A1B6-58F7124942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5690780"/>
              </p:ext>
            </p:extLst>
          </p:nvPr>
        </p:nvGraphicFramePr>
        <p:xfrm>
          <a:off x="-116114" y="2882216"/>
          <a:ext cx="12192000" cy="3359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B7EE53B-C2AB-4160-AB6D-5BD3E0AC61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2571201"/>
              </p:ext>
            </p:extLst>
          </p:nvPr>
        </p:nvGraphicFramePr>
        <p:xfrm>
          <a:off x="-116114" y="1115784"/>
          <a:ext cx="12191999" cy="2879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CC2112A-43F2-4F5A-80ED-50A969C42B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4" y="549275"/>
            <a:ext cx="10494517" cy="810888"/>
          </a:xfrm>
        </p:spPr>
        <p:txBody>
          <a:bodyPr/>
          <a:lstStyle/>
          <a:p>
            <a:r>
              <a:rPr lang="en-US" dirty="0"/>
              <a:t>SGX literature review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CD56031-5F34-4302-9503-F4F481F07694}"/>
              </a:ext>
            </a:extLst>
          </p:cNvPr>
          <p:cNvSpPr txBox="1">
            <a:spLocks/>
          </p:cNvSpPr>
          <p:nvPr/>
        </p:nvSpPr>
        <p:spPr>
          <a:xfrm>
            <a:off x="5979885" y="616180"/>
            <a:ext cx="5450570" cy="1126800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 baseline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12001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 baseline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3pPr>
            <a:lvl4pPr marL="16573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4pPr>
            <a:lvl5pPr marL="20574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6pPr>
            <a:lvl7pPr marL="29718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Side Channels</a:t>
            </a:r>
          </a:p>
          <a:p>
            <a:r>
              <a:rPr lang="en-US" b="1" dirty="0"/>
              <a:t>Return-Oriented Programming (ROP)</a:t>
            </a:r>
          </a:p>
          <a:p>
            <a:r>
              <a:rPr lang="en-US" b="1" dirty="0"/>
              <a:t>Speculative Execution Side Channels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7FF8D-075E-4901-B551-3D1B76E4289F}"/>
              </a:ext>
            </a:extLst>
          </p:cNvPr>
          <p:cNvSpPr txBox="1"/>
          <p:nvPr/>
        </p:nvSpPr>
        <p:spPr>
          <a:xfrm>
            <a:off x="11273246" y="5994065"/>
            <a:ext cx="67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3034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C7E9B6-90D8-41E6-86C4-D6DB9F6D1A3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Speculative execution attacks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357C7-294F-47B5-8DB1-4904CBD8D4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7AF505-05DA-4CB8-8A6E-9E0D667C2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363" y="1762760"/>
            <a:ext cx="4291593" cy="4017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0B2B9E-05C1-4F6C-9C18-4D9D8BF33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050" y="2140644"/>
            <a:ext cx="1676400" cy="32615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EB4B6B-7070-4AD1-B69C-2E48172B8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" y="1456076"/>
            <a:ext cx="3314700" cy="3946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36DD33-D1AE-41C4-A9D7-6B7FCD2CFD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772" y="2140644"/>
            <a:ext cx="2447042" cy="32616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962D20-3085-42EB-8F65-C9B4CA232F4F}"/>
              </a:ext>
            </a:extLst>
          </p:cNvPr>
          <p:cNvSpPr txBox="1"/>
          <p:nvPr/>
        </p:nvSpPr>
        <p:spPr>
          <a:xfrm>
            <a:off x="11273246" y="5994065"/>
            <a:ext cx="679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859029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06737" y="-31030"/>
            <a:ext cx="10333545" cy="688903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128412" y="-30480"/>
            <a:ext cx="7063588" cy="6888480"/>
            <a:chOff x="4923693" y="-30480"/>
            <a:chExt cx="7063588" cy="6888480"/>
          </a:xfrm>
        </p:grpSpPr>
        <p:sp>
          <p:nvSpPr>
            <p:cNvPr id="9" name="Rectangle 8"/>
            <p:cNvSpPr/>
            <p:nvPr/>
          </p:nvSpPr>
          <p:spPr>
            <a:xfrm>
              <a:off x="4923693" y="-30480"/>
              <a:ext cx="7063588" cy="31253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874058" y="2991173"/>
              <a:ext cx="6113223" cy="3866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0" name="Teksti kohatäide 4"/>
          <p:cNvSpPr>
            <a:spLocks noGrp="1"/>
          </p:cNvSpPr>
          <p:nvPr>
            <p:ph type="body" sz="quarter" idx="12"/>
          </p:nvPr>
        </p:nvSpPr>
        <p:spPr>
          <a:xfrm>
            <a:off x="6571791" y="2746063"/>
            <a:ext cx="4921612" cy="1267137"/>
          </a:xfrm>
        </p:spPr>
        <p:txBody>
          <a:bodyPr/>
          <a:lstStyle/>
          <a:p>
            <a:r>
              <a:rPr lang="en-US" sz="2800" dirty="0">
                <a:solidFill>
                  <a:schemeClr val="tx2"/>
                </a:solidFill>
              </a:rPr>
              <a:t>System</a:t>
            </a:r>
            <a:br>
              <a:rPr lang="et-EE" sz="2800" dirty="0">
                <a:solidFill>
                  <a:schemeClr val="tx2"/>
                </a:solidFill>
              </a:rPr>
            </a:br>
            <a:r>
              <a:rPr lang="en-US" sz="2800" dirty="0"/>
              <a:t>Setup</a:t>
            </a:r>
            <a:endParaRPr lang="en-US" altLang="en-US" sz="29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8739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'i kujundus">
  <a:themeElements>
    <a:clrScheme name="TalTech">
      <a:dk1>
        <a:srgbClr val="000000"/>
      </a:dk1>
      <a:lt1>
        <a:srgbClr val="FFFFFF"/>
      </a:lt1>
      <a:dk2>
        <a:srgbClr val="332B60"/>
      </a:dk2>
      <a:lt2>
        <a:srgbClr val="DADAE4"/>
      </a:lt2>
      <a:accent1>
        <a:srgbClr val="E4067E"/>
      </a:accent1>
      <a:accent2>
        <a:srgbClr val="9396B0"/>
      </a:accent2>
      <a:accent3>
        <a:srgbClr val="AB1352"/>
      </a:accent3>
      <a:accent4>
        <a:srgbClr val="4FBFD3"/>
      </a:accent4>
      <a:accent5>
        <a:srgbClr val="332B60"/>
      </a:accent5>
      <a:accent6>
        <a:srgbClr val="DADAE4"/>
      </a:accent6>
      <a:hlink>
        <a:srgbClr val="AB1352"/>
      </a:hlink>
      <a:folHlink>
        <a:srgbClr val="AB1352"/>
      </a:folHlink>
    </a:clrScheme>
    <a:fontScheme name="TalTech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wrap="square" rtlCol="0" anchor="ctr">
        <a:no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EWNEW" id="{65034802-83F1-DE41-A876-6851A238EDFE}" vid="{814C7433-F944-B249-91D8-8F253693ECE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16_9_EST_TTÜ100_Tavaline</Template>
  <TotalTime>6320</TotalTime>
  <Words>906</Words>
  <Application>Microsoft Office PowerPoint</Application>
  <PresentationFormat>Widescreen</PresentationFormat>
  <Paragraphs>221</Paragraphs>
  <Slides>26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Verdana</vt:lpstr>
      <vt:lpstr>Wingdings</vt:lpstr>
      <vt:lpstr>Office'i kujundus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Tallinn University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Anu Teder</dc:creator>
  <cp:lastModifiedBy>Tõnis Lusmägi</cp:lastModifiedBy>
  <cp:revision>382</cp:revision>
  <dcterms:created xsi:type="dcterms:W3CDTF">2018-09-19T06:51:01Z</dcterms:created>
  <dcterms:modified xsi:type="dcterms:W3CDTF">2019-06-06T07:50:27Z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9634602</vt:lpwstr>
  </property>
  <property fmtid="{D5CDD505-2E9C-101B-9397-08002B2CF9AE}" pid="3" name="NXPowerLiteSettings">
    <vt:lpwstr>C780073804F000</vt:lpwstr>
  </property>
  <property fmtid="{D5CDD505-2E9C-101B-9397-08002B2CF9AE}" pid="4" name="NXPowerLiteVersion">
    <vt:lpwstr>D8.0.4</vt:lpwstr>
  </property>
</Properties>
</file>